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64" r:id="rId2"/>
    <p:sldId id="256" r:id="rId3"/>
    <p:sldId id="262" r:id="rId4"/>
    <p:sldId id="257" r:id="rId5"/>
    <p:sldId id="258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69" r:id="rId14"/>
    <p:sldId id="29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311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60" r:id="rId43"/>
    <p:sldId id="261" r:id="rId44"/>
    <p:sldId id="263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291" autoAdjust="0"/>
  </p:normalViewPr>
  <p:slideViewPr>
    <p:cSldViewPr snapToGrid="0">
      <p:cViewPr>
        <p:scale>
          <a:sx n="70" d="100"/>
          <a:sy n="70" d="100"/>
        </p:scale>
        <p:origin x="74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27C0F-B825-46D3-9C94-E2636C204702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A33A4-A9AF-4EA2-8215-F15090F761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495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A33A4-A9AF-4EA2-8215-F15090F7613E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16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A33A4-A9AF-4EA2-8215-F15090F7613E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4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6F7E2B-9F1A-4D9E-812E-2070F0B87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EFD6906-8767-40D9-9CE4-CA7EF376B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C630E44-1110-413D-85EA-AD8D8EE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1538-AAAE-40A2-B125-176851FB5A5B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B11359-2ED9-43A9-B3C0-F751868F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C4712F4-4B9B-409E-B971-9D32A9F9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ED1-5166-407C-8352-72D9B80D27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985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DB57D2-BF9F-4D3B-9714-C53655B8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6C6D3BE-FE9D-4F3D-B540-E135E179C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A1E624F-D830-4BDA-8470-D36C9EF41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1538-AAAE-40A2-B125-176851FB5A5B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D332E3-2F38-4C5B-9E0A-9E008C24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F6BAD4-9CA2-4F02-9338-39456234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ED1-5166-407C-8352-72D9B80D27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278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088B568-B266-422D-8116-5E88FA198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A360CE3-02DC-4493-A8A9-0DB77B421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4050FD-063A-4575-B021-D43F6E03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1538-AAAE-40A2-B125-176851FB5A5B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FAF7AD-6281-4719-A4BA-39F1B256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018685-9194-425B-B9A2-CC985F93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ED1-5166-407C-8352-72D9B80D27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617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5051C1-0C90-4E57-9A3D-32AC07AE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3B9C42-0BB7-4CC0-A40B-3F6AA7A48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486A5F8-666C-4D1C-9E7F-F6A481DF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1538-AAAE-40A2-B125-176851FB5A5B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CBFD994-D2D8-4ADE-A57F-BF598DAE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5F96BAB-8A34-46A6-AC28-DA57BA0A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ED1-5166-407C-8352-72D9B80D27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5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FE7C70-B3D2-4EB2-8B48-BD5F9CC6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9B41889-EDC1-4E93-8447-595BE8A09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9764B52-63DD-4AF8-A5A6-B025FE4F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1538-AAAE-40A2-B125-176851FB5A5B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AC77C0-6C00-4AFD-82C0-A7FF7AD1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0FFE51-6FF5-4152-998A-2364914E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ED1-5166-407C-8352-72D9B80D27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029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EF0066-4130-4B56-A9AE-95826EE8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B227B4-3EAC-435A-BEA3-3043AF813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147BA5C-18A0-4350-9BCF-B557895A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8134825-8573-4092-888E-438CC314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1538-AAAE-40A2-B125-176851FB5A5B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5313F1E-6EFB-4FA0-B4E0-C01984F3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3365FFF-E35B-43DA-942F-51FF1581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ED1-5166-407C-8352-72D9B80D27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791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D9E562-BB08-4588-B523-2103FA00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C855D2D-E556-4D0E-8E7E-BF38F7ACF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6FA4302-75DB-4424-96E6-5F94B764A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CA551BF-F9BA-4867-AC0D-63A7FDF5F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1EFD3BC-014E-4BF1-B74D-DC328B5A0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6913E2D-7FEE-4F4E-BE7B-BA22467C6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1538-AAAE-40A2-B125-176851FB5A5B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531FAEC-C0E4-46FE-B4FF-B2411E7E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D394A65-8ACC-425A-97A8-5DB4562F1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ED1-5166-407C-8352-72D9B80D27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85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3E7410-A8D2-4343-A871-7A73852F8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8E23BF0-5C02-4586-B3D3-29863CDC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1538-AAAE-40A2-B125-176851FB5A5B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E3E6A2E-AF15-43A1-AA57-5CA3B8565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37F7180-07C0-4D4D-8454-6313888B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ED1-5166-407C-8352-72D9B80D27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207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3A371BC-CCB1-4D73-8B89-3F27C017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1538-AAAE-40A2-B125-176851FB5A5B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770D392-A20C-4C35-9CF2-83496E16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8D8A551-5758-4B83-89D3-F4B177D7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ED1-5166-407C-8352-72D9B80D27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609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B62E56-62DA-43AF-B9E5-308FA327B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58F206-CE54-47CA-98FE-D599AC8EC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611F3B0-2AB7-4D6B-A902-A915DA306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8E4832-B78C-4BAD-A0BD-E48FFBD7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1538-AAAE-40A2-B125-176851FB5A5B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9A88DF0-561F-4066-92CF-3502E9D8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FBDB538-756F-4D0C-8A36-569595F2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ED1-5166-407C-8352-72D9B80D27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017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33CFAF-4FB5-40AD-BB26-0974E84F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D07022C-BF9D-4C1F-A5E8-BC82A5F6F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899FAC7-1EA7-4DD9-B2B4-25B4FD5DA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975E19C-F050-48D9-9E42-C4FE3441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1538-AAAE-40A2-B125-176851FB5A5B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26E4640-732B-4858-871C-292F528A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E0918AB-ABDF-47E1-B270-09C8AA7C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ED1-5166-407C-8352-72D9B80D27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438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ED2B720-EC62-4E28-A06C-C498AF90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D7BC91E-FA4D-4CF0-BA8B-27F4E446B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7499586-CAEC-480D-A64C-5E16E03EF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11538-AAAE-40A2-B125-176851FB5A5B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8FD6F1-103A-4D04-A519-A3331DF60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87C571-68AD-4D6C-88E0-0743644C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3EED1-5166-407C-8352-72D9B80D27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674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inventor.mit.edu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C08DCC-E247-4337-94CF-10C1C092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800" b="1" dirty="0"/>
              <a:t>ΔΗΜΙΟΥΡΓΙΑ ΕΦΑΡΜΟΓΗΣ ΓΙΑ ΤΑ ΚΙΝΗΤΑ ΜΑΣ ΜΕ ΤΗΝ ΒΟΗΘΕΙΑ ΤΟΥ</a:t>
            </a:r>
            <a:r>
              <a:rPr lang="en-US" sz="4800" b="1" dirty="0"/>
              <a:t> MIT APP INVETOR</a:t>
            </a:r>
            <a:endParaRPr lang="el-GR" sz="4800" b="1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667B32E-7EE4-417F-952E-CF9D8C30C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690688"/>
            <a:ext cx="107061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7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2E7BF38-637A-4FA9-84FA-8D1AB5000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86550"/>
          </a:xfrm>
          <a:prstGeom prst="rect">
            <a:avLst/>
          </a:prstGeom>
        </p:spPr>
      </p:pic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8B85DD6D-513E-49F3-BCFB-96C3C918D1FB}"/>
              </a:ext>
            </a:extLst>
          </p:cNvPr>
          <p:cNvCxnSpPr>
            <a:cxnSpLocks/>
          </p:cNvCxnSpPr>
          <p:nvPr/>
        </p:nvCxnSpPr>
        <p:spPr>
          <a:xfrm flipV="1">
            <a:off x="5257800" y="2190750"/>
            <a:ext cx="0" cy="20955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7B73FBC4-AEB4-40CB-AF2A-AC7F5F04E0DB}"/>
              </a:ext>
            </a:extLst>
          </p:cNvPr>
          <p:cNvCxnSpPr>
            <a:cxnSpLocks/>
          </p:cNvCxnSpPr>
          <p:nvPr/>
        </p:nvCxnSpPr>
        <p:spPr>
          <a:xfrm>
            <a:off x="5257800" y="4286250"/>
            <a:ext cx="5029200" cy="21907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13EF15-B2B1-4AE3-8A6F-17E25DEC809F}"/>
              </a:ext>
            </a:extLst>
          </p:cNvPr>
          <p:cNvSpPr txBox="1"/>
          <p:nvPr/>
        </p:nvSpPr>
        <p:spPr>
          <a:xfrm>
            <a:off x="85725" y="4058186"/>
            <a:ext cx="508635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ΓΡΑΦΩ ΚΕΙΜΕΝΟ ΚΑΤΩ ΔΕΞΙΑ ΕΚΕΙ ΠΟΥ ΛΕΕΙ </a:t>
            </a:r>
            <a:r>
              <a:rPr lang="en-US" sz="2800" b="1" dirty="0"/>
              <a:t>TEXT</a:t>
            </a:r>
            <a:r>
              <a:rPr lang="el-GR" sz="2000" b="1" dirty="0"/>
              <a:t> ΚΑΙ ΠΑΤΑΩ </a:t>
            </a:r>
            <a:r>
              <a:rPr lang="en-US" sz="2000" b="1" dirty="0"/>
              <a:t>ENTER </a:t>
            </a:r>
            <a:r>
              <a:rPr lang="el-GR" sz="2000" b="1" dirty="0"/>
              <a:t>ΏΣΤΕ ΝΑ ΕΜΦΑΝΙΣΤΕΙ ΜΕΣΑ ΣΤΟ ΚΟΥΜΠΙ ΜΟΥ. ΕΔΏ ΔΕΝ ΜΕ ΠΙΡΑΖΕΙ ΣΕ ΠΟΙΑ ΓΛΩΣΣΑ ΘΑ ΤΟ ΓΡΑΨΩ</a:t>
            </a:r>
          </a:p>
        </p:txBody>
      </p:sp>
    </p:spTree>
    <p:extLst>
      <p:ext uri="{BB962C8B-B14F-4D97-AF65-F5344CB8AC3E}">
        <p14:creationId xmlns:p14="http://schemas.microsoft.com/office/powerpoint/2010/main" val="95163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55950E1-C51C-4EFD-AB55-F323B319B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3D2894-728C-4829-B802-4BD1AD13F976}"/>
              </a:ext>
            </a:extLst>
          </p:cNvPr>
          <p:cNvSpPr txBox="1"/>
          <p:nvPr/>
        </p:nvSpPr>
        <p:spPr>
          <a:xfrm>
            <a:off x="3390900" y="4617184"/>
            <a:ext cx="508635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ΥΣΤΕΡΑ ΒΑΖΩ ΜΙΑ ΕΙΚΟΝΑ ΣΤΟ ΚΟΥΜΠΙ ΑΝ ΔΕΝ ΘΕΛΩ ΑΠΛΑ ΝΑ ΤΟ ΧΡΩΜΑΤΙΣΩ (ΑΠΌ ΠΑΝΩ ΔΕΞΙΑ) </a:t>
            </a:r>
            <a:r>
              <a:rPr lang="en-US" sz="2000" b="1" dirty="0"/>
              <a:t>T</a:t>
            </a:r>
            <a:r>
              <a:rPr lang="el-GR" sz="2000" b="1" dirty="0"/>
              <a:t>Η</a:t>
            </a:r>
            <a:r>
              <a:rPr lang="en-US" sz="2000" b="1" dirty="0"/>
              <a:t>N</a:t>
            </a:r>
            <a:r>
              <a:rPr lang="el-GR" sz="2000" b="1" dirty="0"/>
              <a:t> Ο</a:t>
            </a:r>
            <a:r>
              <a:rPr lang="en-US" sz="2000" b="1" dirty="0"/>
              <a:t>P</a:t>
            </a:r>
            <a:r>
              <a:rPr lang="el-GR" sz="2000" b="1" dirty="0"/>
              <a:t>ΟΙΑ ΤΗΝ ΕΧΩ ΑΠΟΘΗΚΕΥΜΕΝΗ ΣΤΟΝ ΥΠΟΛΟΓΙΣΤΗ ΜΟΥ ΣΤΑ ΑΓΓΛΙΚΑ ΚΙΟΛΑΣ</a:t>
            </a: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9915FD9D-A9F2-42C2-8857-6529CE91BBEF}"/>
              </a:ext>
            </a:extLst>
          </p:cNvPr>
          <p:cNvCxnSpPr>
            <a:cxnSpLocks/>
          </p:cNvCxnSpPr>
          <p:nvPr/>
        </p:nvCxnSpPr>
        <p:spPr>
          <a:xfrm>
            <a:off x="5924550" y="2240816"/>
            <a:ext cx="4248150" cy="177873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32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5EA1B24-9E96-48DD-BD5C-96D4D681C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350"/>
            <a:ext cx="12192000" cy="6991350"/>
          </a:xfrm>
          <a:prstGeom prst="rect">
            <a:avLst/>
          </a:prstGeom>
        </p:spPr>
      </p:pic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60532B37-2C11-465C-B684-82C455521C9F}"/>
              </a:ext>
            </a:extLst>
          </p:cNvPr>
          <p:cNvCxnSpPr>
            <a:cxnSpLocks/>
          </p:cNvCxnSpPr>
          <p:nvPr/>
        </p:nvCxnSpPr>
        <p:spPr>
          <a:xfrm>
            <a:off x="5924550" y="2240816"/>
            <a:ext cx="4267200" cy="57858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E5E5CC10-C6A2-469E-B3A4-9FF9DE6FA142}"/>
              </a:ext>
            </a:extLst>
          </p:cNvPr>
          <p:cNvCxnSpPr>
            <a:cxnSpLocks/>
          </p:cNvCxnSpPr>
          <p:nvPr/>
        </p:nvCxnSpPr>
        <p:spPr>
          <a:xfrm>
            <a:off x="6076950" y="2393216"/>
            <a:ext cx="4114800" cy="145488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89C2931-C4D9-47E6-A06B-7E81B71D92D1}"/>
              </a:ext>
            </a:extLst>
          </p:cNvPr>
          <p:cNvSpPr txBox="1"/>
          <p:nvPr/>
        </p:nvSpPr>
        <p:spPr>
          <a:xfrm>
            <a:off x="2571750" y="3184892"/>
            <a:ext cx="508635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ΕΠΕΙΔΗ ΒΓΑΙΝΕΙ ΣΕ ΜΕΓΑΛΟ ΜΕΓΕΘΟΣ Η ΕΙΚΟΝΑ ΔΙΟΡΘΩΝΩ ΤΟ ΜΗΚΟΣ ΚΑΙ ΥΨΟΣ ΤΑ ΒΑΖΩ ΠΕΡΙΠΟΥ 120 </a:t>
            </a:r>
            <a:r>
              <a:rPr lang="en-US" sz="2000" b="1" dirty="0"/>
              <a:t>PIXELS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98950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D12FDC9-3DBE-4906-8D9F-99E10C0D8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57B6ACBB-1F0D-409F-A506-45B84EA20C98}"/>
              </a:ext>
            </a:extLst>
          </p:cNvPr>
          <p:cNvCxnSpPr>
            <a:cxnSpLocks/>
          </p:cNvCxnSpPr>
          <p:nvPr/>
        </p:nvCxnSpPr>
        <p:spPr>
          <a:xfrm>
            <a:off x="5695950" y="2228850"/>
            <a:ext cx="47244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0B8745-5C9B-4B89-8E6C-397963951942}"/>
              </a:ext>
            </a:extLst>
          </p:cNvPr>
          <p:cNvSpPr txBox="1"/>
          <p:nvPr/>
        </p:nvSpPr>
        <p:spPr>
          <a:xfrm>
            <a:off x="2971800" y="2864584"/>
            <a:ext cx="50863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ΑΝ ΘΕΛΩ ΑΝΤΙ ΓΙΑ ΕΙΚΟΝΑ ΑΠΛΑ ΑΛΛΑΖΩ ΤΟ ΧΡΩΜΑ ΤΟΥ ΚΟΥΤΙΟΥ ΑΠΌ ΔΕΞΙΑ</a:t>
            </a:r>
          </a:p>
        </p:txBody>
      </p:sp>
    </p:spTree>
    <p:extLst>
      <p:ext uri="{BB962C8B-B14F-4D97-AF65-F5344CB8AC3E}">
        <p14:creationId xmlns:p14="http://schemas.microsoft.com/office/powerpoint/2010/main" val="4063847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2F1AE54-8A78-4DF3-AD4A-A28C59DC1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AE78DD-29B7-420F-B96C-E88E240A1443}"/>
              </a:ext>
            </a:extLst>
          </p:cNvPr>
          <p:cNvSpPr txBox="1"/>
          <p:nvPr/>
        </p:nvSpPr>
        <p:spPr>
          <a:xfrm>
            <a:off x="3867150" y="2708642"/>
            <a:ext cx="249555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ΕΠΙΣΗΣ ΑΠΌ ΤΗΝ ΕΠΙΛΟΓΗ </a:t>
            </a:r>
            <a:r>
              <a:rPr lang="en-US" sz="2000" b="1" dirty="0"/>
              <a:t>SHAPE </a:t>
            </a:r>
            <a:r>
              <a:rPr lang="el-GR" sz="2000" b="1" dirty="0"/>
              <a:t>ΜΠΟΡΩ ΝΑ ΑΛΛΑΞΩ ΚΑΙ ΤΟ ΣΧΗΜΑ ΤΟΥ ΚΟΥΜΠΙΟΥ ΚΑΙ ΝΑ ΤΟ ΚΑΝΩ ΟΒΑΛ ΑΝ ΤΟ ΕΠΙΘΥΜΩ</a:t>
            </a: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3ED347D3-32C4-4096-8E44-5BAC4287C776}"/>
              </a:ext>
            </a:extLst>
          </p:cNvPr>
          <p:cNvCxnSpPr>
            <a:cxnSpLocks/>
          </p:cNvCxnSpPr>
          <p:nvPr/>
        </p:nvCxnSpPr>
        <p:spPr>
          <a:xfrm>
            <a:off x="6362700" y="3832026"/>
            <a:ext cx="3867150" cy="43517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55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95117EC-743F-4412-85C7-248783BDE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3D9F8392-C875-448F-8165-8AA22E346700}"/>
              </a:ext>
            </a:extLst>
          </p:cNvPr>
          <p:cNvCxnSpPr>
            <a:cxnSpLocks/>
          </p:cNvCxnSpPr>
          <p:nvPr/>
        </p:nvCxnSpPr>
        <p:spPr>
          <a:xfrm>
            <a:off x="1447800" y="2488466"/>
            <a:ext cx="2781300" cy="250263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B14B09B-3122-4FF5-AC82-944F095042CB}"/>
              </a:ext>
            </a:extLst>
          </p:cNvPr>
          <p:cNvSpPr txBox="1"/>
          <p:nvPr/>
        </p:nvSpPr>
        <p:spPr>
          <a:xfrm>
            <a:off x="5657850" y="4727942"/>
            <a:ext cx="508635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ΣΤΑ </a:t>
            </a:r>
            <a:r>
              <a:rPr lang="en-US" sz="2000" b="1" dirty="0"/>
              <a:t>LAYOUT </a:t>
            </a:r>
            <a:r>
              <a:rPr lang="el-GR" sz="2000" b="1" dirty="0"/>
              <a:t>ΑΡΙΣΤΕΡΑ ΠΕΡΝΩ ΤΗΝ ΠΡΩΤΗ ΕΠΙΛΟΓΗ ΓΙΑ ΝΑ ΔΗΜΙΟΥΡΓΗΣΩ ΚΕΝΟ ΑΝΑΜΕΣΑ ΣΤΑ </a:t>
            </a:r>
            <a:r>
              <a:rPr lang="en-US" sz="2000" b="1" dirty="0"/>
              <a:t> </a:t>
            </a:r>
            <a:r>
              <a:rPr lang="el-GR" sz="2000" b="1" dirty="0"/>
              <a:t>ΚΟΥΜΠΙΑ</a:t>
            </a:r>
          </a:p>
        </p:txBody>
      </p:sp>
    </p:spTree>
    <p:extLst>
      <p:ext uri="{BB962C8B-B14F-4D97-AF65-F5344CB8AC3E}">
        <p14:creationId xmlns:p14="http://schemas.microsoft.com/office/powerpoint/2010/main" val="1846859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34D1262-B963-464B-B892-B05D10F74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8500"/>
          </a:xfrm>
          <a:prstGeom prst="rect">
            <a:avLst/>
          </a:prstGeom>
        </p:spPr>
      </p:pic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A3905C2C-D508-4DA4-A46E-F64AB5182D56}"/>
              </a:ext>
            </a:extLst>
          </p:cNvPr>
          <p:cNvCxnSpPr>
            <a:cxnSpLocks/>
          </p:cNvCxnSpPr>
          <p:nvPr/>
        </p:nvCxnSpPr>
        <p:spPr>
          <a:xfrm flipV="1">
            <a:off x="5905500" y="4286250"/>
            <a:ext cx="4438650" cy="914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BDBE4F-6CED-4C22-8709-98A7C5EBDC7D}"/>
              </a:ext>
            </a:extLst>
          </p:cNvPr>
          <p:cNvSpPr txBox="1"/>
          <p:nvPr/>
        </p:nvSpPr>
        <p:spPr>
          <a:xfrm>
            <a:off x="5905500" y="5200650"/>
            <a:ext cx="50863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ΔΕΞΙΑ ΑΝ ΘΕΛΩ ΤΟ ΜΙΚΡΑΙΝΩ ΛΙΓΟ ΤΟ ΚΕΝΟ</a:t>
            </a:r>
          </a:p>
        </p:txBody>
      </p:sp>
    </p:spTree>
    <p:extLst>
      <p:ext uri="{BB962C8B-B14F-4D97-AF65-F5344CB8AC3E}">
        <p14:creationId xmlns:p14="http://schemas.microsoft.com/office/powerpoint/2010/main" val="1749015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395F56F-EF40-4F36-9F39-F58D93FCE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713"/>
            <a:ext cx="12192000" cy="5794574"/>
          </a:xfrm>
          <a:prstGeom prst="rect">
            <a:avLst/>
          </a:prstGeom>
        </p:spPr>
      </p:pic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013EBD11-7EF3-4633-A5EF-E300C818C7AE}"/>
              </a:ext>
            </a:extLst>
          </p:cNvPr>
          <p:cNvCxnSpPr>
            <a:cxnSpLocks/>
          </p:cNvCxnSpPr>
          <p:nvPr/>
        </p:nvCxnSpPr>
        <p:spPr>
          <a:xfrm flipV="1">
            <a:off x="5905500" y="3867150"/>
            <a:ext cx="4381500" cy="13335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90CF7521-D254-4A5B-9122-FD6C7E010634}"/>
              </a:ext>
            </a:extLst>
          </p:cNvPr>
          <p:cNvCxnSpPr>
            <a:cxnSpLocks/>
          </p:cNvCxnSpPr>
          <p:nvPr/>
        </p:nvCxnSpPr>
        <p:spPr>
          <a:xfrm>
            <a:off x="781050" y="1446113"/>
            <a:ext cx="3409950" cy="32973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57C359-1AA5-470F-B786-7245BBD52ADA}"/>
              </a:ext>
            </a:extLst>
          </p:cNvPr>
          <p:cNvSpPr txBox="1"/>
          <p:nvPr/>
        </p:nvSpPr>
        <p:spPr>
          <a:xfrm>
            <a:off x="3009900" y="531713"/>
            <a:ext cx="508635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ΕΒΑΛΑ ΔΕΥΤΕΡΟ ΚΟΥΜΠΙ ΠΟΥ ΕΣΥΡΑ ΑΠΌ ΑΡΙΣΤΕΡΑ ΚΑΙ ΜΕΤΑ ΤΟΥ ΑΝΕΒΑΖΩ ΕΙΚΟΝΑ ΕΛΙΚΟΠΤΕΡΟΥ ΑΠΌ ΔΕΞΙΑ ΠΟΥ ΛΕΕΙ </a:t>
            </a:r>
            <a:r>
              <a:rPr lang="en-US" sz="2800" b="1" dirty="0"/>
              <a:t>PICTURE </a:t>
            </a:r>
            <a:r>
              <a:rPr lang="el-GR" sz="2000" b="1" dirty="0"/>
              <a:t>ΕΝΏ ΤΟΥ ΡΥΘΜΙΖΩ ΚΑΙ ΤΟ ΜΕΓΕΘΟΣ ΣΤΑ 120 </a:t>
            </a:r>
            <a:r>
              <a:rPr lang="en-US" sz="2000" b="1" dirty="0"/>
              <a:t>PIXELS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4236132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B04FCB6-5F5C-45AC-B1D7-74501FCC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A18D9752-D809-4E42-9C0A-EB667DBDC5BF}"/>
              </a:ext>
            </a:extLst>
          </p:cNvPr>
          <p:cNvCxnSpPr>
            <a:cxnSpLocks/>
          </p:cNvCxnSpPr>
          <p:nvPr/>
        </p:nvCxnSpPr>
        <p:spPr>
          <a:xfrm flipH="1" flipV="1">
            <a:off x="1352550" y="4381500"/>
            <a:ext cx="3181350" cy="14405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CB2BB9-E80C-400D-B628-3E6A2E6D7A68}"/>
              </a:ext>
            </a:extLst>
          </p:cNvPr>
          <p:cNvSpPr txBox="1"/>
          <p:nvPr/>
        </p:nvSpPr>
        <p:spPr>
          <a:xfrm>
            <a:off x="3771900" y="4381500"/>
            <a:ext cx="508635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ΥΣΤΕΡΑ ΜΕΤΑΦΕΡΩ ΑΠΌ ΤΑ </a:t>
            </a:r>
            <a:r>
              <a:rPr lang="en-US" sz="2000" b="1" dirty="0"/>
              <a:t>MEDIA </a:t>
            </a:r>
            <a:r>
              <a:rPr lang="el-GR" sz="2000" b="1" dirty="0"/>
              <a:t>ΤΗΝ ΕΠΙΛΟΓΗ ΗΧΟΣ ΚΑΙ ΤΟ ΠΑΩ ΠΑΝΩ ΣΤΗΝ ΕΙΚΟΝΑ ΜΟΥ</a:t>
            </a:r>
          </a:p>
        </p:txBody>
      </p:sp>
    </p:spTree>
    <p:extLst>
      <p:ext uri="{BB962C8B-B14F-4D97-AF65-F5344CB8AC3E}">
        <p14:creationId xmlns:p14="http://schemas.microsoft.com/office/powerpoint/2010/main" val="2200872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7BAA25C-D7E9-4938-9435-2DCFA9478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5E9A34-B370-44CE-BB40-9FF73AFC80B8}"/>
              </a:ext>
            </a:extLst>
          </p:cNvPr>
          <p:cNvSpPr txBox="1"/>
          <p:nvPr/>
        </p:nvSpPr>
        <p:spPr>
          <a:xfrm>
            <a:off x="2819400" y="4362450"/>
            <a:ext cx="508635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ΑΦΟΥ ΕΧΩ ΒΑΛΕΙ ΤΗΝ ΕΠΙΛΟΓΗ ΗΧΟΣ ΠΑΩ ΔΕΞΙΑ ΣΤΟ </a:t>
            </a:r>
            <a:r>
              <a:rPr lang="en-US" sz="2800" b="1" dirty="0"/>
              <a:t>SOURCE</a:t>
            </a:r>
            <a:r>
              <a:rPr lang="en-US" sz="2000" b="1" dirty="0"/>
              <a:t>  </a:t>
            </a:r>
            <a:r>
              <a:rPr lang="el-GR" sz="2000" b="1" dirty="0"/>
              <a:t>ΚΑΙ ΠΟΛΎ ΑΠΛΑ ΨΑΧΝΩ ΝΑ ΤΟΝ ΒΡΩ (ΘΥΜΙΖΩ ΣΤΑ ΑΓΓΛΙΚΑ ΝΑ ΤΟΝ ΕΧΩ ΑΠΟΘΗΚΕΥΣΕΙ)</a:t>
            </a: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16F98B45-9573-455E-AD69-5A52D3114993}"/>
              </a:ext>
            </a:extLst>
          </p:cNvPr>
          <p:cNvCxnSpPr>
            <a:cxnSpLocks/>
          </p:cNvCxnSpPr>
          <p:nvPr/>
        </p:nvCxnSpPr>
        <p:spPr>
          <a:xfrm flipV="1">
            <a:off x="6381750" y="2838450"/>
            <a:ext cx="3962400" cy="1524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21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2A72EB-93BE-4FF0-98E2-B003ABF118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CF1E572-E6C1-4221-9C32-A3729D99D6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1FC10E8-C097-415A-A518-30856DF25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01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6FBFB07-AC0F-4123-812A-B85A0DC92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D3A2B88F-FFA7-4266-8DDF-7873664DE086}"/>
              </a:ext>
            </a:extLst>
          </p:cNvPr>
          <p:cNvCxnSpPr>
            <a:cxnSpLocks/>
          </p:cNvCxnSpPr>
          <p:nvPr/>
        </p:nvCxnSpPr>
        <p:spPr>
          <a:xfrm flipV="1">
            <a:off x="7296150" y="2838450"/>
            <a:ext cx="3048000" cy="7810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99AAB13-13CB-488B-BD81-1B79822CED86}"/>
              </a:ext>
            </a:extLst>
          </p:cNvPr>
          <p:cNvSpPr txBox="1"/>
          <p:nvPr/>
        </p:nvSpPr>
        <p:spPr>
          <a:xfrm>
            <a:off x="2819400" y="4362450"/>
            <a:ext cx="508635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ΠΑΤΑΩ ΟΚ ΚΑΙ ΜΠΗΚΕ ΕΊΝΑΙ ΕΤΟΙΜΟΣ Ο ΗΧΟΣ ΣΤΟ ΔΕΥΕΡΟ ΚΟΥΜΠΙ ΜΑΣ ΜΕ ΕΙΚΟΝΑ ΤΟ ΕΛΙΚΟΠΤΕΡΟ</a:t>
            </a:r>
          </a:p>
        </p:txBody>
      </p:sp>
    </p:spTree>
    <p:extLst>
      <p:ext uri="{BB962C8B-B14F-4D97-AF65-F5344CB8AC3E}">
        <p14:creationId xmlns:p14="http://schemas.microsoft.com/office/powerpoint/2010/main" val="424155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4B2C111-99A9-445C-9ACE-77F18977D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591"/>
            <a:ext cx="12192000" cy="57528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061F11-63F8-42C8-8E70-F2B168B74235}"/>
              </a:ext>
            </a:extLst>
          </p:cNvPr>
          <p:cNvSpPr txBox="1"/>
          <p:nvPr/>
        </p:nvSpPr>
        <p:spPr>
          <a:xfrm>
            <a:off x="5753100" y="3924300"/>
            <a:ext cx="50863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ΑΠΌ ΤΗΝ ΕΠΙΛΟΓΗ </a:t>
            </a:r>
            <a:r>
              <a:rPr lang="en-US" sz="2000" b="1" dirty="0"/>
              <a:t>MAPS </a:t>
            </a:r>
            <a:r>
              <a:rPr lang="el-GR" sz="2000" b="1" dirty="0"/>
              <a:t>ΜΕΤΑΦΕΡΩ ΚΑΙ ΈΝΑ ΧΑΡΤΗ </a:t>
            </a:r>
            <a:r>
              <a:rPr lang="en-US" sz="2000" b="1" dirty="0"/>
              <a:t>MAP </a:t>
            </a:r>
            <a:r>
              <a:rPr lang="el-GR" sz="2000" b="1" dirty="0"/>
              <a:t>ΓΙΑ ΝΑ ΥΠΑΡΧΕΙ</a:t>
            </a: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86B6C7D5-A04C-4A08-A586-41CB5C79A125}"/>
              </a:ext>
            </a:extLst>
          </p:cNvPr>
          <p:cNvCxnSpPr>
            <a:cxnSpLocks/>
          </p:cNvCxnSpPr>
          <p:nvPr/>
        </p:nvCxnSpPr>
        <p:spPr>
          <a:xfrm flipH="1" flipV="1">
            <a:off x="781050" y="2457450"/>
            <a:ext cx="3810000" cy="16192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64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FDFA0D7-C5EC-4A38-AF79-441EFCA28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37FE07-2B95-435A-A8F3-0E8CCE20DA2C}"/>
              </a:ext>
            </a:extLst>
          </p:cNvPr>
          <p:cNvSpPr txBox="1"/>
          <p:nvPr/>
        </p:nvSpPr>
        <p:spPr>
          <a:xfrm>
            <a:off x="4171950" y="1466850"/>
            <a:ext cx="50863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ΣΥΝΤΕΤΑΓΜΕΝΕΣ ΔΕΝ ΤΗΝ ΤΙΣ ΞΕΡΩ ΤΙΣ ΨΑΧΝΩ ΣΤΟ </a:t>
            </a:r>
            <a:r>
              <a:rPr lang="en-US" sz="2000" b="1" dirty="0"/>
              <a:t>GOOGLE 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763879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9A57039-7C58-4D6E-82EF-FEEC0C85E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0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6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9E353F1-7E47-4C83-A45A-E8CF4EB61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741D09-A7DC-4267-B93E-3A1773A3DEA7}"/>
              </a:ext>
            </a:extLst>
          </p:cNvPr>
          <p:cNvSpPr txBox="1"/>
          <p:nvPr/>
        </p:nvSpPr>
        <p:spPr>
          <a:xfrm>
            <a:off x="2895600" y="3075057"/>
            <a:ext cx="50863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ΣΥΝΤΕΤΑΓΜΕΝΕΣ ΤΙΣ ΒΑΖΩ ΕΔΏ ΔΕΞΙΑ ΚΑΙ ΠΑΤΑΩ </a:t>
            </a:r>
            <a:r>
              <a:rPr lang="en-US" sz="2000" b="1" dirty="0"/>
              <a:t>ENTER</a:t>
            </a:r>
            <a:endParaRPr lang="el-GR" sz="2000" b="1" dirty="0"/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6AE86678-5C1E-4FC4-B4E3-E163C4E111CE}"/>
              </a:ext>
            </a:extLst>
          </p:cNvPr>
          <p:cNvCxnSpPr>
            <a:cxnSpLocks/>
          </p:cNvCxnSpPr>
          <p:nvPr/>
        </p:nvCxnSpPr>
        <p:spPr>
          <a:xfrm flipV="1">
            <a:off x="7448550" y="1352550"/>
            <a:ext cx="2952750" cy="172250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405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D3AC86D-1C7F-4097-BE4A-22D6EBC57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706"/>
            <a:ext cx="12192000" cy="5692588"/>
          </a:xfrm>
          <a:prstGeom prst="rect">
            <a:avLst/>
          </a:prstGeom>
        </p:spPr>
      </p:pic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486507BB-D579-4910-8539-99BA6FEECBD4}"/>
              </a:ext>
            </a:extLst>
          </p:cNvPr>
          <p:cNvCxnSpPr>
            <a:cxnSpLocks/>
          </p:cNvCxnSpPr>
          <p:nvPr/>
        </p:nvCxnSpPr>
        <p:spPr>
          <a:xfrm flipV="1">
            <a:off x="5467350" y="1524000"/>
            <a:ext cx="3600450" cy="27622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1D9AD4A0-7F02-4FB3-AFA1-3FDA1EDA6A11}"/>
              </a:ext>
            </a:extLst>
          </p:cNvPr>
          <p:cNvCxnSpPr>
            <a:cxnSpLocks/>
          </p:cNvCxnSpPr>
          <p:nvPr/>
        </p:nvCxnSpPr>
        <p:spPr>
          <a:xfrm>
            <a:off x="6800850" y="3714750"/>
            <a:ext cx="2609850" cy="11278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5A0881B-633B-497E-8C94-024CD1957E9E}"/>
              </a:ext>
            </a:extLst>
          </p:cNvPr>
          <p:cNvSpPr txBox="1"/>
          <p:nvPr/>
        </p:nvSpPr>
        <p:spPr>
          <a:xfrm>
            <a:off x="0" y="3714750"/>
            <a:ext cx="508635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ΑΝ ΘΕΛΩ ΝΑ ΣΒΗΣΩ ΤΟ ΚΕΝΟ ΠΟΥ ΕΧΩ ΑΦΗΣΕΙ ΑΝΑΜΕΣΑ ΣΕ ΕΙΚΟΝΕΣ ΤΟ ΕΠΙΛΕΓΩ ΑΠΌ ΕΚΕΙ ΔΕΞΙΑ ΚΑΙ ΠΑΩ </a:t>
            </a:r>
            <a:r>
              <a:rPr lang="en-US" sz="2000" b="1" dirty="0"/>
              <a:t>DELETE </a:t>
            </a:r>
            <a:r>
              <a:rPr lang="el-GR" sz="2000" b="1" dirty="0"/>
              <a:t>ΚΑΤΩ </a:t>
            </a:r>
          </a:p>
        </p:txBody>
      </p:sp>
    </p:spTree>
    <p:extLst>
      <p:ext uri="{BB962C8B-B14F-4D97-AF65-F5344CB8AC3E}">
        <p14:creationId xmlns:p14="http://schemas.microsoft.com/office/powerpoint/2010/main" val="699381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31F4B3F-B3C7-431A-9371-74948CE71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0361B-3FD2-441C-B426-B49E030561E2}"/>
              </a:ext>
            </a:extLst>
          </p:cNvPr>
          <p:cNvSpPr txBox="1"/>
          <p:nvPr/>
        </p:nvSpPr>
        <p:spPr>
          <a:xfrm>
            <a:off x="5867400" y="2159139"/>
            <a:ext cx="50863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ΤΩΡΑ ΦΤΙΑΝΩ ΤΗΝ ΔΕΥΤΕΡΗ ΣΕΛΙΔΑ ΜΟΥ ΠΑΤΩΝΤΑΣ </a:t>
            </a:r>
            <a:r>
              <a:rPr lang="en-US" sz="2000" b="1" dirty="0"/>
              <a:t>ADD SCREEN</a:t>
            </a:r>
            <a:endParaRPr lang="el-GR" sz="2000" b="1" dirty="0"/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83D2BD34-896E-4581-B811-C82105847377}"/>
              </a:ext>
            </a:extLst>
          </p:cNvPr>
          <p:cNvCxnSpPr>
            <a:cxnSpLocks/>
          </p:cNvCxnSpPr>
          <p:nvPr/>
        </p:nvCxnSpPr>
        <p:spPr>
          <a:xfrm flipH="1" flipV="1">
            <a:off x="4514850" y="779532"/>
            <a:ext cx="1352550" cy="17335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496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70B0C0B-9D18-4FBD-A301-6EC075B71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448AFE41-2828-4002-A700-DDE5584C0E69}"/>
              </a:ext>
            </a:extLst>
          </p:cNvPr>
          <p:cNvCxnSpPr>
            <a:cxnSpLocks/>
          </p:cNvCxnSpPr>
          <p:nvPr/>
        </p:nvCxnSpPr>
        <p:spPr>
          <a:xfrm flipH="1" flipV="1">
            <a:off x="857250" y="3429000"/>
            <a:ext cx="19812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B20E72A5-8381-433F-91B5-F98071A39C3C}"/>
              </a:ext>
            </a:extLst>
          </p:cNvPr>
          <p:cNvCxnSpPr>
            <a:cxnSpLocks/>
          </p:cNvCxnSpPr>
          <p:nvPr/>
        </p:nvCxnSpPr>
        <p:spPr>
          <a:xfrm flipH="1" flipV="1">
            <a:off x="1104900" y="3200400"/>
            <a:ext cx="36576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CB45AE2-77B3-40D7-B2A1-FE3176D693E3}"/>
              </a:ext>
            </a:extLst>
          </p:cNvPr>
          <p:cNvSpPr txBox="1"/>
          <p:nvPr/>
        </p:nvSpPr>
        <p:spPr>
          <a:xfrm>
            <a:off x="3314700" y="4140339"/>
            <a:ext cx="542925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ΤΩΡΑ ΘΕΛΩ ΝΑ ΒΑΛΩ ΤΑ ΠΡΟΙΟΝΤΑ ΜΟΥ ΟΠΟΤΕ ΕΠΙΛΕΓΩ </a:t>
            </a:r>
            <a:r>
              <a:rPr lang="en-US" sz="3200" b="1" dirty="0"/>
              <a:t>IMAGE</a:t>
            </a:r>
            <a:r>
              <a:rPr lang="en-US" sz="2000" b="1" dirty="0"/>
              <a:t> </a:t>
            </a:r>
            <a:r>
              <a:rPr lang="el-GR" sz="2000" b="1" dirty="0"/>
              <a:t>ΑΠΌ ΑΙΣΤΕΡΑ ΏΣΤΕ ΝΑ ΒΑΛΩ ΤΗΝ ΦΩΤΟΓΡΑΦΙΑ ΤΟΥ ΠΡΟΙΟΝΤΟΣ</a:t>
            </a:r>
          </a:p>
        </p:txBody>
      </p:sp>
    </p:spTree>
    <p:extLst>
      <p:ext uri="{BB962C8B-B14F-4D97-AF65-F5344CB8AC3E}">
        <p14:creationId xmlns:p14="http://schemas.microsoft.com/office/powerpoint/2010/main" val="356003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E0E1A93-FA63-4208-BC97-0EDEFDC76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0619F5-21B5-4F1D-9A55-CD0146F34DA6}"/>
              </a:ext>
            </a:extLst>
          </p:cNvPr>
          <p:cNvSpPr txBox="1"/>
          <p:nvPr/>
        </p:nvSpPr>
        <p:spPr>
          <a:xfrm>
            <a:off x="2895600" y="5169039"/>
            <a:ext cx="508635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ΜΠΗΚΕ ΑΡΙΣΤΕΡΑ ΓΙΑΤΙ ΔΕΝ ΕΙΧΑ ΔΗΛΩΣΕΙ ΝΑ ΜΠΕΙ ΣΤΟ ΚΕΝΤΡΟ, ΤΟ ΜΕΓΕΘΟΣ ΌΠΩΣ ΚΑΙ ΠΡΙΝ ΤΟ ΡΥΘΜΙΣΑ 120 ΠΙΞΕΛΣ</a:t>
            </a: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135CFE6D-BD26-4086-BCF3-DE89FA004B2C}"/>
              </a:ext>
            </a:extLst>
          </p:cNvPr>
          <p:cNvCxnSpPr>
            <a:cxnSpLocks/>
          </p:cNvCxnSpPr>
          <p:nvPr/>
        </p:nvCxnSpPr>
        <p:spPr>
          <a:xfrm flipV="1">
            <a:off x="6762750" y="3429000"/>
            <a:ext cx="3429000" cy="17400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137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58E7138-0051-46C1-AAD0-2F9A103FD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F0254560-A312-428A-A2EA-DFD45C9419C9}"/>
              </a:ext>
            </a:extLst>
          </p:cNvPr>
          <p:cNvCxnSpPr>
            <a:cxnSpLocks/>
          </p:cNvCxnSpPr>
          <p:nvPr/>
        </p:nvCxnSpPr>
        <p:spPr>
          <a:xfrm flipH="1" flipV="1">
            <a:off x="1047750" y="3695700"/>
            <a:ext cx="4800600" cy="9715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164AFBDF-1C9D-41EE-B3CE-4BBE33E2F850}"/>
              </a:ext>
            </a:extLst>
          </p:cNvPr>
          <p:cNvCxnSpPr>
            <a:cxnSpLocks/>
          </p:cNvCxnSpPr>
          <p:nvPr/>
        </p:nvCxnSpPr>
        <p:spPr>
          <a:xfrm flipH="1">
            <a:off x="2876550" y="4991100"/>
            <a:ext cx="29718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B0741A-FB16-47D7-B83E-43A48AEB6D6A}"/>
              </a:ext>
            </a:extLst>
          </p:cNvPr>
          <p:cNvSpPr txBox="1"/>
          <p:nvPr/>
        </p:nvSpPr>
        <p:spPr>
          <a:xfrm>
            <a:off x="5848350" y="4321344"/>
            <a:ext cx="5086350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ΤΩΡΑ ΘΕΛΩ ΝΑ ΓΡΑΨΩ ΤΙΜΗ ΠΡΟΙΟΝΤΟΣ ΚΑΙ ΚΩΔΙΚΟ ΟΠΟΤΕ ΘΑ ΠΑΡΩ ΚΑΙ ΘΑ ΣΥΡΩ ΑΠΌ ΚΑΤΩ ΤΟΥ 2 ΤΑΜΠΕΛΕΣ </a:t>
            </a:r>
            <a:r>
              <a:rPr lang="en-US" sz="2000" b="1" dirty="0"/>
              <a:t>(</a:t>
            </a:r>
            <a:r>
              <a:rPr lang="en-US" sz="2800" b="1" dirty="0"/>
              <a:t>LABEL</a:t>
            </a:r>
            <a:r>
              <a:rPr lang="en-US" sz="2000" b="1" dirty="0"/>
              <a:t>)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31744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736F44-8F20-4EAB-B797-3DD1D8BC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4DF097-E341-4FC1-953D-D203EE458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0C50F89-ABAD-4994-B4E3-1E089C465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BB7CADD-23F4-4D3C-B684-DCF56844C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7" y="913606"/>
            <a:ext cx="733425" cy="1343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37A49E-421D-4F8F-BBAF-93D69065CFF5}"/>
              </a:ext>
            </a:extLst>
          </p:cNvPr>
          <p:cNvSpPr txBox="1"/>
          <p:nvPr/>
        </p:nvSpPr>
        <p:spPr>
          <a:xfrm>
            <a:off x="1609724" y="2246968"/>
            <a:ext cx="287655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/>
              <a:t>ΞΕΚΙΝΑΩ ΠΑΤΩΝΤΑΣ </a:t>
            </a:r>
            <a:r>
              <a:rPr lang="en-US" sz="3600" b="1" dirty="0"/>
              <a:t>GREATE APPS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3820167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80F5D4E-AF88-4614-AAC9-54239B401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0ACF55-2667-41D3-8D25-BF1B54A9570E}"/>
              </a:ext>
            </a:extLst>
          </p:cNvPr>
          <p:cNvSpPr txBox="1"/>
          <p:nvPr/>
        </p:nvSpPr>
        <p:spPr>
          <a:xfrm>
            <a:off x="2762250" y="4407039"/>
            <a:ext cx="50863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TO </a:t>
            </a:r>
            <a:r>
              <a:rPr lang="el-GR" sz="2000" b="1" dirty="0"/>
              <a:t>ΧΡΩΜΑ ΤΑ ΛΟΓΙΑ ΚΑΙ ΤΟ ΜΕΓΕΘΟΣ ΤΑ ΡΥΘΜΙΖΩ ΑΠΌ ΔΕΞΙΑ</a:t>
            </a: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7EAC9643-A8AE-4DAB-87DB-3C9B6E61ECDF}"/>
              </a:ext>
            </a:extLst>
          </p:cNvPr>
          <p:cNvCxnSpPr>
            <a:cxnSpLocks/>
          </p:cNvCxnSpPr>
          <p:nvPr/>
        </p:nvCxnSpPr>
        <p:spPr>
          <a:xfrm flipV="1">
            <a:off x="6915150" y="2608124"/>
            <a:ext cx="3429000" cy="17400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3F612CB3-DE92-4159-A7B4-CD1ABD3B6E01}"/>
              </a:ext>
            </a:extLst>
          </p:cNvPr>
          <p:cNvCxnSpPr>
            <a:cxnSpLocks/>
          </p:cNvCxnSpPr>
          <p:nvPr/>
        </p:nvCxnSpPr>
        <p:spPr>
          <a:xfrm>
            <a:off x="6686550" y="5006251"/>
            <a:ext cx="3657600" cy="150884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043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FF8C4B5-2938-4805-9FAC-A6036AB8B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3840E88D-336C-421D-AB33-198FD96F81EE}"/>
              </a:ext>
            </a:extLst>
          </p:cNvPr>
          <p:cNvCxnSpPr>
            <a:cxnSpLocks/>
          </p:cNvCxnSpPr>
          <p:nvPr/>
        </p:nvCxnSpPr>
        <p:spPr>
          <a:xfrm flipV="1">
            <a:off x="4648200" y="1047750"/>
            <a:ext cx="6629400" cy="44386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68BE5D0-204C-4B98-84BC-8531802A3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9463">
            <a:off x="11444287" y="1047750"/>
            <a:ext cx="733425" cy="1343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B4BDD4-0D14-434A-85E0-B12BD9425C7E}"/>
              </a:ext>
            </a:extLst>
          </p:cNvPr>
          <p:cNvSpPr txBox="1"/>
          <p:nvPr/>
        </p:nvSpPr>
        <p:spPr>
          <a:xfrm>
            <a:off x="2476500" y="5486400"/>
            <a:ext cx="508635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ΥΣΤΕΡΑ ΕΦΟΣΟΝ ΤΕΛΕΙΩΣΑΜΕ ΌΤΙ ΘΕΛΑΜΕ ΕΔΏ ΠΑΜΕ ΣΤΑ </a:t>
            </a:r>
            <a:r>
              <a:rPr lang="en-US" sz="3200" b="1" dirty="0"/>
              <a:t>BLOCKS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313357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9FC428C-2A91-45B9-AA9F-DAA47A38F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24C8AA8-235D-4EAB-9A6C-8B1AE5E0B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287" y="1733550"/>
            <a:ext cx="733425" cy="1343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AC4AFF-FBD9-4DE1-8408-28A1EEA531CF}"/>
              </a:ext>
            </a:extLst>
          </p:cNvPr>
          <p:cNvSpPr txBox="1"/>
          <p:nvPr/>
        </p:nvSpPr>
        <p:spPr>
          <a:xfrm>
            <a:off x="2419350" y="3505200"/>
            <a:ext cx="5715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ΕΠΙΛΕΓΩ ΟΘΟΝΗ </a:t>
            </a:r>
            <a:r>
              <a:rPr lang="en-US" sz="2000" b="1" dirty="0"/>
              <a:t>/ SCREEN 1</a:t>
            </a:r>
            <a:r>
              <a:rPr lang="el-GR" sz="2000" b="1" dirty="0"/>
              <a:t> ΑΡΧΙΚΑ ΓΙΑΤΙ ΕΚΕΙ ΕΧΩ ΤΟΠΟΘΕΤΗΣΕΙ ΤΑ ΚΟΥΜΠΙΑ / </a:t>
            </a:r>
            <a:r>
              <a:rPr lang="en-US" sz="2000" b="1" dirty="0"/>
              <a:t>BUTTONS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2855472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CEE730A-0286-4EEE-B30E-84B99C608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E13F7D14-5720-4CDE-9611-35348B2C167E}"/>
              </a:ext>
            </a:extLst>
          </p:cNvPr>
          <p:cNvCxnSpPr>
            <a:cxnSpLocks/>
          </p:cNvCxnSpPr>
          <p:nvPr/>
        </p:nvCxnSpPr>
        <p:spPr>
          <a:xfrm flipH="1">
            <a:off x="1104900" y="2476500"/>
            <a:ext cx="5448300" cy="18225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B0D0D337-7D8B-4DC8-833D-107CFE2A5E6C}"/>
              </a:ext>
            </a:extLst>
          </p:cNvPr>
          <p:cNvCxnSpPr>
            <a:cxnSpLocks/>
          </p:cNvCxnSpPr>
          <p:nvPr/>
        </p:nvCxnSpPr>
        <p:spPr>
          <a:xfrm flipH="1" flipV="1">
            <a:off x="3619500" y="1866900"/>
            <a:ext cx="2933700" cy="609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5AACBE7-6703-4317-848F-80BFCCB4E917}"/>
              </a:ext>
            </a:extLst>
          </p:cNvPr>
          <p:cNvSpPr txBox="1"/>
          <p:nvPr/>
        </p:nvSpPr>
        <p:spPr>
          <a:xfrm>
            <a:off x="6934200" y="2122557"/>
            <a:ext cx="41529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ΕΠΙΛΕΓΩ ΤΗΝ ΠΡΩΤΗ ΕΝΤΟΛΗ ΜΟΝΟ ΚΛΙΚΑΡΩ ΠΑΝΩ ΣΤΟ </a:t>
            </a:r>
            <a:r>
              <a:rPr lang="en-US" sz="2000" b="1" dirty="0"/>
              <a:t>BUTTON1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828896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CEA4AA0-65D3-4E29-937C-05A42D2F0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36961D-EF7A-4D7A-8611-FA948C51FD3C}"/>
              </a:ext>
            </a:extLst>
          </p:cNvPr>
          <p:cNvSpPr txBox="1"/>
          <p:nvPr/>
        </p:nvSpPr>
        <p:spPr>
          <a:xfrm>
            <a:off x="6381750" y="2571750"/>
            <a:ext cx="41529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ΕΠΙΛΕΓΩ ΤΗΝ ΠΡΩΤΗ ΕΝΤΟΛΗ ΜΟΝΟ ΚΛΙΚΑΡΩ ΠΑΝΩ ΣΤΟ </a:t>
            </a:r>
            <a:r>
              <a:rPr lang="en-US" sz="2000" b="1" dirty="0"/>
              <a:t>BUTTON2</a:t>
            </a:r>
            <a:endParaRPr lang="el-GR" sz="2000" b="1" dirty="0"/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50572AD3-A8DC-4032-9A30-86E578D4E7D7}"/>
              </a:ext>
            </a:extLst>
          </p:cNvPr>
          <p:cNvCxnSpPr>
            <a:cxnSpLocks/>
          </p:cNvCxnSpPr>
          <p:nvPr/>
        </p:nvCxnSpPr>
        <p:spPr>
          <a:xfrm flipH="1">
            <a:off x="1200150" y="2925693"/>
            <a:ext cx="5048250" cy="176060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081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0751DB4-FEF7-4C60-AAAF-6097DDC46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506C3EAD-BE64-432F-AEBF-414F3ACEFDBE}"/>
              </a:ext>
            </a:extLst>
          </p:cNvPr>
          <p:cNvCxnSpPr>
            <a:cxnSpLocks/>
          </p:cNvCxnSpPr>
          <p:nvPr/>
        </p:nvCxnSpPr>
        <p:spPr>
          <a:xfrm flipH="1" flipV="1">
            <a:off x="895350" y="1752600"/>
            <a:ext cx="6153150" cy="1524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128B5395-2F0C-4F79-82CC-6281A02784F5}"/>
              </a:ext>
            </a:extLst>
          </p:cNvPr>
          <p:cNvCxnSpPr>
            <a:cxnSpLocks/>
          </p:cNvCxnSpPr>
          <p:nvPr/>
        </p:nvCxnSpPr>
        <p:spPr>
          <a:xfrm flipH="1">
            <a:off x="3676650" y="3352800"/>
            <a:ext cx="3371850" cy="14097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736CBBC-DEC8-4959-A47A-17386765331A}"/>
              </a:ext>
            </a:extLst>
          </p:cNvPr>
          <p:cNvSpPr txBox="1"/>
          <p:nvPr/>
        </p:nvSpPr>
        <p:spPr>
          <a:xfrm>
            <a:off x="7048500" y="2960757"/>
            <a:ext cx="41529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ΑΠΌ ΤΟ ΜΕΝΟΥ </a:t>
            </a:r>
            <a:r>
              <a:rPr lang="en-US" sz="2000" b="1" dirty="0"/>
              <a:t>CONTROL </a:t>
            </a:r>
            <a:r>
              <a:rPr lang="el-GR" sz="2000" b="1" dirty="0"/>
              <a:t>ΕΠΙΛΕΓΩ ΤΗΝ ΕΝΤΟΛΗ ΠΟΥ ΒΛΕΠΕΤΕ</a:t>
            </a:r>
          </a:p>
        </p:txBody>
      </p:sp>
    </p:spTree>
    <p:extLst>
      <p:ext uri="{BB962C8B-B14F-4D97-AF65-F5344CB8AC3E}">
        <p14:creationId xmlns:p14="http://schemas.microsoft.com/office/powerpoint/2010/main" val="1552867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4E8AD2E-19A8-4282-8759-27B9AF3D9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86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EDE1BC-F963-4654-B14F-1FCBB3F504D9}"/>
              </a:ext>
            </a:extLst>
          </p:cNvPr>
          <p:cNvSpPr txBox="1"/>
          <p:nvPr/>
        </p:nvSpPr>
        <p:spPr>
          <a:xfrm>
            <a:off x="5867400" y="2159139"/>
            <a:ext cx="508635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ΤΟ ΚΟΥΜΠΩΝΩ ΜΕ ΤΟ ΠΡΩΤΟ ΚΟΥΤΑΚΙ ΚΑΙ ΒΑΖΩ ΝΑ ΜΟΥ ΕΝΟΙΓΕΙ ΤΗΝ ΔΕΥΤΕΡΗ ΣΕΛΙΔΑ ΌΜΩΣ</a:t>
            </a:r>
            <a:r>
              <a:rPr lang="en-US" sz="2000" b="1" dirty="0"/>
              <a:t> </a:t>
            </a:r>
            <a:r>
              <a:rPr lang="en-US" sz="3200" b="1" dirty="0"/>
              <a:t>SCREEN2</a:t>
            </a:r>
            <a:r>
              <a:rPr lang="el-GR" sz="3200" b="1" dirty="0"/>
              <a:t> 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434785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5C7963D-3C07-4E29-814B-4E30A92A7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F4D610FF-FBFE-4631-8E2E-115C8F35DFF8}"/>
              </a:ext>
            </a:extLst>
          </p:cNvPr>
          <p:cNvCxnSpPr>
            <a:cxnSpLocks/>
          </p:cNvCxnSpPr>
          <p:nvPr/>
        </p:nvCxnSpPr>
        <p:spPr>
          <a:xfrm flipH="1">
            <a:off x="1162050" y="2305050"/>
            <a:ext cx="5695950" cy="27051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25A568E6-2E14-48A1-8CA8-49F6609404EE}"/>
              </a:ext>
            </a:extLst>
          </p:cNvPr>
          <p:cNvCxnSpPr>
            <a:cxnSpLocks/>
          </p:cNvCxnSpPr>
          <p:nvPr/>
        </p:nvCxnSpPr>
        <p:spPr>
          <a:xfrm flipH="1" flipV="1">
            <a:off x="3562350" y="2133600"/>
            <a:ext cx="3295650" cy="1714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5BABB7D-6F1A-4BC0-9FCF-2AD0239AC576}"/>
              </a:ext>
            </a:extLst>
          </p:cNvPr>
          <p:cNvSpPr txBox="1"/>
          <p:nvPr/>
        </p:nvSpPr>
        <p:spPr>
          <a:xfrm>
            <a:off x="6572250" y="2133600"/>
            <a:ext cx="50863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ΣΤΗΝ ΕΠΙΛΟΓΗ </a:t>
            </a:r>
            <a:r>
              <a:rPr lang="en-US" sz="2000" b="1" dirty="0"/>
              <a:t>SOUND </a:t>
            </a:r>
            <a:r>
              <a:rPr lang="el-GR" sz="2000" b="1" dirty="0"/>
              <a:t>ΕΠΙΛΕΓΩ ΤΟ ΤΟΥΒΛΑΚΙ ΠΟΥ ΕΧΕΙ ΤΟ </a:t>
            </a:r>
            <a:r>
              <a:rPr lang="en-US" sz="2000" b="1" dirty="0"/>
              <a:t>PLAY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099653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D9A6564-0529-44DA-9A48-9088992CE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29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9E3251-D260-4A9F-A366-7306D1E5B536}"/>
              </a:ext>
            </a:extLst>
          </p:cNvPr>
          <p:cNvSpPr txBox="1"/>
          <p:nvPr/>
        </p:nvSpPr>
        <p:spPr>
          <a:xfrm>
            <a:off x="5867400" y="2159139"/>
            <a:ext cx="50863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ΚΑΙ ΤΟ ΚΟΥΜΠΩΝΩ ΣΤΗΝ ΕΠΙΛΟΓΗ ΤΟΥ ΔΕΥΤΕΡΟΥ ΚΟΥΜΠΙΟΥ</a:t>
            </a: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C7FA68C4-CF54-4CB6-8AEB-7A290AE00938}"/>
              </a:ext>
            </a:extLst>
          </p:cNvPr>
          <p:cNvCxnSpPr>
            <a:cxnSpLocks/>
          </p:cNvCxnSpPr>
          <p:nvPr/>
        </p:nvCxnSpPr>
        <p:spPr>
          <a:xfrm flipH="1">
            <a:off x="3505200" y="2419350"/>
            <a:ext cx="2724150" cy="44767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637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30D91C6-8AD1-46D2-A5D6-7B705F91A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AAD56-CE80-4AD2-90C2-2616144D8175}"/>
              </a:ext>
            </a:extLst>
          </p:cNvPr>
          <p:cNvSpPr txBox="1"/>
          <p:nvPr/>
        </p:nvSpPr>
        <p:spPr>
          <a:xfrm>
            <a:off x="5867400" y="2159139"/>
            <a:ext cx="508635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ΤΩΡΑ ΠΟΥ ΕΊΝΑΙ ΕΤΟΙΜΟ ΠΗΓΑΙΝΩ </a:t>
            </a:r>
            <a:r>
              <a:rPr lang="en-US" sz="3200" b="1" dirty="0"/>
              <a:t>BUILD</a:t>
            </a:r>
            <a:r>
              <a:rPr lang="en-US" sz="2000" b="1" dirty="0"/>
              <a:t> </a:t>
            </a:r>
            <a:r>
              <a:rPr lang="el-GR" sz="2000" b="1" dirty="0"/>
              <a:t>ΚΑΙ ΕΠΙΛΕΓΩ ΤΗΝ ΠΡΩΤΗ ΕΠΙΛΟΓΗ </a:t>
            </a:r>
            <a:r>
              <a:rPr lang="en-US" sz="3200" b="1" dirty="0"/>
              <a:t>ANDROID</a:t>
            </a:r>
            <a:endParaRPr lang="el-GR" sz="2000" b="1" dirty="0"/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2D8F50F9-82ED-42B8-B040-A02A1A66010A}"/>
              </a:ext>
            </a:extLst>
          </p:cNvPr>
          <p:cNvCxnSpPr/>
          <p:nvPr/>
        </p:nvCxnSpPr>
        <p:spPr>
          <a:xfrm flipH="1" flipV="1">
            <a:off x="4171950" y="819150"/>
            <a:ext cx="2686050" cy="14859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04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544818-5C0E-4937-B534-D16198317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9A0AF-5F59-451B-AD92-F6D94D4EC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916D650-0ED2-4412-A148-950D6CE19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70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967214D-D19D-4F43-A352-D36F5FBCD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FE4E77-51D8-4237-897A-A7A007D67D28}"/>
              </a:ext>
            </a:extLst>
          </p:cNvPr>
          <p:cNvSpPr txBox="1"/>
          <p:nvPr/>
        </p:nvSpPr>
        <p:spPr>
          <a:xfrm>
            <a:off x="2886074" y="4521339"/>
            <a:ext cx="67532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ΠΕΡΙΜΕΝΟΥΜΕ ΝΑ ΕΤΟΙΜΑΣΤΕΙ…………..</a:t>
            </a:r>
          </a:p>
        </p:txBody>
      </p:sp>
    </p:spTree>
    <p:extLst>
      <p:ext uri="{BB962C8B-B14F-4D97-AF65-F5344CB8AC3E}">
        <p14:creationId xmlns:p14="http://schemas.microsoft.com/office/powerpoint/2010/main" val="968039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8AD57F9-346F-4459-ACE6-F1ACF3A0F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90CE1F-6021-4E7A-907B-84AFC5425250}"/>
              </a:ext>
            </a:extLst>
          </p:cNvPr>
          <p:cNvSpPr txBox="1"/>
          <p:nvPr/>
        </p:nvSpPr>
        <p:spPr>
          <a:xfrm>
            <a:off x="4762500" y="5416689"/>
            <a:ext cx="64198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ΤΩΡΑ ΣΚΑΝΑΡΩ ΤΟ </a:t>
            </a:r>
            <a:r>
              <a:rPr lang="en-US" sz="2000" b="1" dirty="0"/>
              <a:t>QRCODE </a:t>
            </a:r>
            <a:r>
              <a:rPr lang="el-GR" sz="2000" b="1" dirty="0"/>
              <a:t>ΑΠΌ ΤΗΝ ΕΦΑΡΜΟΓΗ ΠΟΥ ΕΧΩ ΚΑΤΕΒΑΣΕΙ ΣΤΟ ΚΙΝΗΤΟ ΜΟΥ</a:t>
            </a:r>
          </a:p>
        </p:txBody>
      </p:sp>
    </p:spTree>
    <p:extLst>
      <p:ext uri="{BB962C8B-B14F-4D97-AF65-F5344CB8AC3E}">
        <p14:creationId xmlns:p14="http://schemas.microsoft.com/office/powerpoint/2010/main" val="3917924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4858731-3E25-487E-A3A0-D70F9FAB0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0"/>
            <a:ext cx="81724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D91161-025D-4B41-A585-94A498C6D5D8}"/>
              </a:ext>
            </a:extLst>
          </p:cNvPr>
          <p:cNvSpPr txBox="1"/>
          <p:nvPr/>
        </p:nvSpPr>
        <p:spPr>
          <a:xfrm>
            <a:off x="171450" y="151179"/>
            <a:ext cx="3848100" cy="65556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ΑΠΌ ΤΗΝ ΣΤΙΓΜΗ ΠΟΥ ΕΧΟΥΜΕ ΟΛΟΚΛΗΡΩΣΕΙ ΤΗΝ ΕΦΑΡΜΟΓΗ ΜΑΣ ΣΤΟ </a:t>
            </a:r>
            <a:r>
              <a:rPr lang="en-US" sz="2800" dirty="0">
                <a:hlinkClick r:id="rId4"/>
              </a:rPr>
              <a:t>https://appinventor.mit.edu/</a:t>
            </a:r>
            <a:endParaRPr lang="en-US" sz="2800" dirty="0"/>
          </a:p>
          <a:p>
            <a:pPr algn="ctr"/>
            <a:r>
              <a:rPr lang="el-GR" sz="2800" dirty="0"/>
              <a:t>ΚΑΤΕΒΑΖΟΥΜΕ ΑΠΟ ΤΟ </a:t>
            </a:r>
            <a:r>
              <a:rPr lang="en-US" sz="2800" b="1" dirty="0"/>
              <a:t>PLAYSTORE</a:t>
            </a:r>
            <a:r>
              <a:rPr lang="en-US" sz="2800" dirty="0"/>
              <a:t> </a:t>
            </a:r>
            <a:r>
              <a:rPr lang="el-GR" sz="2800" dirty="0"/>
              <a:t>ΤΟ             </a:t>
            </a:r>
            <a:r>
              <a:rPr lang="en-US" sz="2800" u="sng" dirty="0"/>
              <a:t>MIT AI2 COMPANION</a:t>
            </a:r>
          </a:p>
          <a:p>
            <a:pPr algn="ctr"/>
            <a:r>
              <a:rPr lang="el-GR" sz="2800" dirty="0"/>
              <a:t>ΏΣΤΕ ΝΑ ΣΥΝΔΕΔΕΙ ΜΕΤΑ ΜΕ ΤΟΝ ΥΠΟΛΟΓΙΣΤΗ ΜΑΣ ΚΑΙ ΝΑ ΜΕΤΑΦΕΡΘΕΙ Η ΕΦΑΡΜΟΓΗ ΣΤΗΝ ΣΥΣΚΕΥΗ ΜΑΣ.</a:t>
            </a:r>
          </a:p>
        </p:txBody>
      </p:sp>
    </p:spTree>
    <p:extLst>
      <p:ext uri="{BB962C8B-B14F-4D97-AF65-F5344CB8AC3E}">
        <p14:creationId xmlns:p14="http://schemas.microsoft.com/office/powerpoint/2010/main" val="570949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AB2EBB-A471-442B-9901-D301A473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F41869-7A2E-41B7-8472-6A9D02DB7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onnect your Phone or Tablet over WiFi">
            <a:extLst>
              <a:ext uri="{FF2B5EF4-FFF2-40B4-BE49-F238E27FC236}">
                <a16:creationId xmlns:a16="http://schemas.microsoft.com/office/drawing/2014/main" id="{3FFE4B44-E730-4FE3-8416-CF04B04D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91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429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51E7DE0-3E73-484A-9B21-34BE59BD2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3429000" cy="6948237"/>
          </a:xfrm>
          <a:prstGeom prst="rect">
            <a:avLst/>
          </a:prstGeom>
        </p:spPr>
      </p:pic>
      <p:pic>
        <p:nvPicPr>
          <p:cNvPr id="2050" name="Picture 2" descr="Connect your Phone or Tablet over WiFi">
            <a:extLst>
              <a:ext uri="{FF2B5EF4-FFF2-40B4-BE49-F238E27FC236}">
                <a16:creationId xmlns:a16="http://schemas.microsoft.com/office/drawing/2014/main" id="{688B8A1D-2AF8-43BD-9CF9-932D688B7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0"/>
            <a:ext cx="9310688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A161BA-E113-44DE-8263-41A9DBD36B2F}"/>
              </a:ext>
            </a:extLst>
          </p:cNvPr>
          <p:cNvSpPr txBox="1"/>
          <p:nvPr/>
        </p:nvSpPr>
        <p:spPr>
          <a:xfrm>
            <a:off x="3619500" y="3895725"/>
            <a:ext cx="8343900" cy="30469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       </a:t>
            </a:r>
            <a:r>
              <a:rPr lang="el-GR" sz="3200" dirty="0"/>
              <a:t>ΤΕΛΟΣ, ΣΚΑΝΑΡΟΥΜΕ ΤΟΝ </a:t>
            </a:r>
            <a:r>
              <a:rPr lang="en-US" sz="3200" dirty="0"/>
              <a:t>QR CODE </a:t>
            </a:r>
            <a:r>
              <a:rPr lang="el-GR" sz="3200" dirty="0"/>
              <a:t>ΠΟΥ ΕΧΟΥΜΕ ΑΠΌ ΤΟΝ ΥΠΟΛΟΓΙΣΤΗ ΜΑΣ ΣΤΟ ΚΙΝΗΤΟ</a:t>
            </a:r>
            <a:r>
              <a:rPr lang="en-US" sz="3200" dirty="0"/>
              <a:t> </a:t>
            </a:r>
            <a:r>
              <a:rPr lang="el-GR" sz="3200" dirty="0"/>
              <a:t>ΚΑΙ ΠΑΤΑΜΕ ΑΠΟΘΗΚΕΥΣΗ ΟΠΩΣΔΗΠΟΤΕ ΚΑΙ ΌΤΙ ΕΊΝΑΙ ΑΣΦΑΛΕΣ ΚΑΙ ΌΤΑΝ ΠΛΕΟΝ ΑΠΟΘΗΚΕΥΤΕΙ ΜΠΟΡΟΥΜΕ ΝΑ ΤΟ ΑΝΟΙΞΟΥΜΕ.</a:t>
            </a: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881E9E27-B035-4775-9BD7-E0507D8E3BDC}"/>
              </a:ext>
            </a:extLst>
          </p:cNvPr>
          <p:cNvCxnSpPr>
            <a:cxnSpLocks/>
          </p:cNvCxnSpPr>
          <p:nvPr/>
        </p:nvCxnSpPr>
        <p:spPr>
          <a:xfrm>
            <a:off x="2419350" y="2819400"/>
            <a:ext cx="1790700" cy="14859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2938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0CE9A57-EBD2-4283-9F10-E2B6BEEB2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2" y="1447800"/>
            <a:ext cx="6391275" cy="5257728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40A37ED-8698-481F-BF09-4F295B11E023}"/>
              </a:ext>
            </a:extLst>
          </p:cNvPr>
          <p:cNvSpPr/>
          <p:nvPr/>
        </p:nvSpPr>
        <p:spPr>
          <a:xfrm>
            <a:off x="1314529" y="152472"/>
            <a:ext cx="95629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u="sng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ΤΕΛΙΚΟ ΑΠΟΤΕΛΕΣΜΑ</a:t>
            </a:r>
          </a:p>
        </p:txBody>
      </p:sp>
    </p:spTree>
    <p:extLst>
      <p:ext uri="{BB962C8B-B14F-4D97-AF65-F5344CB8AC3E}">
        <p14:creationId xmlns:p14="http://schemas.microsoft.com/office/powerpoint/2010/main" val="1176009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F6DA93E-9FBA-4A40-8D82-FC94E99BB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49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8B3C4FF-16BF-487F-B823-B11C0AF2B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15" y="134303"/>
            <a:ext cx="11430000" cy="370617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3192C1B-8E57-4B11-A30B-59AC5A702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2192000" cy="3428999"/>
          </a:xfrm>
          <a:prstGeom prst="rect">
            <a:avLst/>
          </a:prstGeom>
        </p:spPr>
      </p:pic>
      <p:sp>
        <p:nvSpPr>
          <p:cNvPr id="4" name="Βέλος: Κάτω 3">
            <a:extLst>
              <a:ext uri="{FF2B5EF4-FFF2-40B4-BE49-F238E27FC236}">
                <a16:creationId xmlns:a16="http://schemas.microsoft.com/office/drawing/2014/main" id="{275B912D-A2CE-4F67-9C51-E1A9039280ED}"/>
              </a:ext>
            </a:extLst>
          </p:cNvPr>
          <p:cNvSpPr/>
          <p:nvPr/>
        </p:nvSpPr>
        <p:spPr>
          <a:xfrm>
            <a:off x="5528603" y="815926"/>
            <a:ext cx="1125415" cy="3305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5697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03D62F9-0BAD-4222-AA99-20706F8B2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5" y="923925"/>
            <a:ext cx="12192000" cy="5010150"/>
          </a:xfrm>
          <a:prstGeom prst="rect">
            <a:avLst/>
          </a:prstGeom>
        </p:spPr>
      </p:pic>
      <p:sp>
        <p:nvSpPr>
          <p:cNvPr id="3" name="Βέλος: Αριστερό 2">
            <a:extLst>
              <a:ext uri="{FF2B5EF4-FFF2-40B4-BE49-F238E27FC236}">
                <a16:creationId xmlns:a16="http://schemas.microsoft.com/office/drawing/2014/main" id="{A3D335BD-03D0-4157-B71F-6EA7323EB2CA}"/>
              </a:ext>
            </a:extLst>
          </p:cNvPr>
          <p:cNvSpPr/>
          <p:nvPr/>
        </p:nvSpPr>
        <p:spPr>
          <a:xfrm>
            <a:off x="6250745" y="5092505"/>
            <a:ext cx="2035126" cy="3938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238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BA7E12E-66C8-4BD0-8039-6EB8879C7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39" y="0"/>
            <a:ext cx="9616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8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DBA629-64AA-4DCE-B7A3-76040930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DDF4C4-EC20-4779-B9DD-1B95E6497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0F8BA1C-6B41-46C2-9AF7-B98AA9235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7487128-9A34-4223-9EAF-9549D50BD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60686">
            <a:off x="2643188" y="4943023"/>
            <a:ext cx="733425" cy="1343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0BCCE3-027F-4871-B166-B032238CBCE8}"/>
              </a:ext>
            </a:extLst>
          </p:cNvPr>
          <p:cNvSpPr txBox="1"/>
          <p:nvPr/>
        </p:nvSpPr>
        <p:spPr>
          <a:xfrm>
            <a:off x="-247650" y="2541379"/>
            <a:ext cx="497205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/>
              <a:t>ΌΤΑΝ ΣΑΣ ΑΝΟΙΞΕΙ ΑΥΤΉ ΤΗΝ ΚΑΡΤΕΛΑ ΠΑΤΑΤΕ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</a:t>
            </a:r>
            <a:r>
              <a:rPr lang="en-US" sz="3600" b="1" dirty="0"/>
              <a:t> </a:t>
            </a:r>
            <a:r>
              <a:rPr lang="el-GR" sz="3600" b="1" dirty="0"/>
              <a:t>ΚΑΙ ΣΤΗΝ ΕΠΟΜΕΝΗ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</a:t>
            </a:r>
            <a:endParaRPr lang="el-G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3283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8768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2818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673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9068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1731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07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C2409CB-6FC5-4FAE-A9EA-704966FAC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822" cy="67056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33368A0-53D9-43FA-9B65-491FB51E5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2399506"/>
            <a:ext cx="733425" cy="1343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15DF9B-8372-4FC9-8114-2B08A9F8ABF9}"/>
              </a:ext>
            </a:extLst>
          </p:cNvPr>
          <p:cNvSpPr txBox="1"/>
          <p:nvPr/>
        </p:nvSpPr>
        <p:spPr>
          <a:xfrm>
            <a:off x="3243262" y="3742531"/>
            <a:ext cx="497205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ΥΣΤΕΡΑ ΠΑΤΑΜΕ 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NEW PROJECT</a:t>
            </a:r>
            <a:endParaRPr lang="el-G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35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3DDA628-F67A-4D30-B4E6-E5B1829E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3964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D8B702-B3DD-4C0A-8008-46E5F8A19200}"/>
              </a:ext>
            </a:extLst>
          </p:cNvPr>
          <p:cNvSpPr txBox="1"/>
          <p:nvPr/>
        </p:nvSpPr>
        <p:spPr>
          <a:xfrm>
            <a:off x="0" y="5266531"/>
            <a:ext cx="1212396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 ΔΩΣΤΕ ΈΝΑ ΟΝΟΜΑ (ΣΤΑ ΑΓΓΛΙΚΑ ΔΕΝ ΔΕΧΕΤΑΙ ΕΛΛΗΝΙΚΑ) ΚΑΙ ΠΑΤΗΣΤΕ ΟΚ ΓΙΑ ΝΑ ΞΕΚΙΝΗΣΕΤΕ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4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BC05AAF-5445-4FE7-ADA7-0E77EA396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0" y="0"/>
            <a:ext cx="12325350" cy="6858000"/>
          </a:xfrm>
          <a:prstGeom prst="rect">
            <a:avLst/>
          </a:prstGeom>
        </p:spPr>
      </p:pic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07A7DF0F-7D97-4EDE-9D15-9380A650E98C}"/>
              </a:ext>
            </a:extLst>
          </p:cNvPr>
          <p:cNvCxnSpPr>
            <a:cxnSpLocks/>
          </p:cNvCxnSpPr>
          <p:nvPr/>
        </p:nvCxnSpPr>
        <p:spPr>
          <a:xfrm flipV="1">
            <a:off x="3924300" y="2914650"/>
            <a:ext cx="6019800" cy="19621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BE36D276-F446-42F2-A187-7BDD04B82C30}"/>
              </a:ext>
            </a:extLst>
          </p:cNvPr>
          <p:cNvCxnSpPr>
            <a:cxnSpLocks/>
          </p:cNvCxnSpPr>
          <p:nvPr/>
        </p:nvCxnSpPr>
        <p:spPr>
          <a:xfrm flipV="1">
            <a:off x="3924300" y="1885950"/>
            <a:ext cx="6019800" cy="10287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3F23B1FB-25E8-4218-9FE1-DE932A4CABF4}"/>
              </a:ext>
            </a:extLst>
          </p:cNvPr>
          <p:cNvCxnSpPr>
            <a:cxnSpLocks/>
          </p:cNvCxnSpPr>
          <p:nvPr/>
        </p:nvCxnSpPr>
        <p:spPr>
          <a:xfrm flipV="1">
            <a:off x="7620000" y="3429000"/>
            <a:ext cx="2514600" cy="14478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79EB9ED-9453-41F5-BF72-5440C0A87152}"/>
              </a:ext>
            </a:extLst>
          </p:cNvPr>
          <p:cNvSpPr txBox="1"/>
          <p:nvPr/>
        </p:nvSpPr>
        <p:spPr>
          <a:xfrm>
            <a:off x="28575" y="2552521"/>
            <a:ext cx="3895725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ΣΤΟ ΠΑΝΩ ΔΕΞΙΑ ΚΙΜΜΑΤΙ ΕΠΙΛΕΓΩ ΠΟΥ ΘΑ ΦΑΙΝΟΝΤΑΙ ΤΑ ΚΟΥΜΠΙΑ ΕΙΚΟΝΕΣ ΚΤΛ ΠΟΥ ΘΑ ΒΑΛΩ ΜΕΤΑ ΤΟΣΟ ΟΡΙΖΟΝΤΙΑ ΟΣΟ ΚΑΙ ΚΑΘΕΤΑ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B3F1-1F65-4BD5-92B2-64183B7F0F67}"/>
              </a:ext>
            </a:extLst>
          </p:cNvPr>
          <p:cNvSpPr txBox="1"/>
          <p:nvPr/>
        </p:nvSpPr>
        <p:spPr>
          <a:xfrm>
            <a:off x="28575" y="4459962"/>
            <a:ext cx="389572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ΣΤΟ </a:t>
            </a:r>
            <a:r>
              <a:rPr lang="en-US" sz="2000" b="1" dirty="0"/>
              <a:t>BACKGROUND COLOR </a:t>
            </a:r>
            <a:r>
              <a:rPr lang="el-GR" sz="2000" b="1" dirty="0"/>
              <a:t>ΕΠΙΛΕΓΩ ΤΗΝ ΑΡΧΙΚΗ ΜΟΥ ΟΘΟΝΗ / ΣΕΛΙΔΑ ΤΙ ΧΡΩΜΑ ΕΠΙΘΥΜΩ ΝΑ ΕΧΕΙ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833CA3-448E-454F-8B23-1BBAF15477B0}"/>
              </a:ext>
            </a:extLst>
          </p:cNvPr>
          <p:cNvSpPr txBox="1"/>
          <p:nvPr/>
        </p:nvSpPr>
        <p:spPr>
          <a:xfrm>
            <a:off x="5305425" y="5130017"/>
            <a:ext cx="416242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ΣΤΟ </a:t>
            </a:r>
            <a:r>
              <a:rPr lang="en-US" sz="2000" b="1" dirty="0"/>
              <a:t>BACKGROUND IMAGE </a:t>
            </a:r>
            <a:r>
              <a:rPr lang="el-GR" sz="2000" b="1" dirty="0"/>
              <a:t>ΕΠΙΛΕΓΩ ΤΗΝ ΑΡΧΙΚΗ ΜΟΥ ΟΘΟΝΗ / ΣΕΛΙΔΑ ΤΙ </a:t>
            </a:r>
            <a:r>
              <a:rPr lang="en-US" sz="2000" b="1" dirty="0"/>
              <a:t>EI</a:t>
            </a:r>
            <a:r>
              <a:rPr lang="el-GR" sz="2000" b="1" dirty="0"/>
              <a:t>ΚΟΝΑ ΘΑ ΕΧΕΙ ΩΣ ΦΟΝΤΟ (ΑΝ ΘΕΛΩ ΝΑ ΕΧΕΙ)</a:t>
            </a:r>
          </a:p>
        </p:txBody>
      </p:sp>
    </p:spTree>
    <p:extLst>
      <p:ext uri="{BB962C8B-B14F-4D97-AF65-F5344CB8AC3E}">
        <p14:creationId xmlns:p14="http://schemas.microsoft.com/office/powerpoint/2010/main" val="344292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A73C698-11F9-467B-AEB1-FB338F580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12192000" cy="6858000"/>
          </a:xfrm>
          <a:prstGeom prst="rect">
            <a:avLst/>
          </a:prstGeom>
        </p:spPr>
      </p:pic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7810224E-AA0D-4759-A5D4-7358B43256D3}"/>
              </a:ext>
            </a:extLst>
          </p:cNvPr>
          <p:cNvCxnSpPr>
            <a:cxnSpLocks/>
          </p:cNvCxnSpPr>
          <p:nvPr/>
        </p:nvCxnSpPr>
        <p:spPr>
          <a:xfrm flipH="1" flipV="1">
            <a:off x="800100" y="1390650"/>
            <a:ext cx="4019550" cy="4419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049D5DAF-D33D-44F5-BEEA-7FF67649B5BB}"/>
              </a:ext>
            </a:extLst>
          </p:cNvPr>
          <p:cNvCxnSpPr>
            <a:cxnSpLocks/>
          </p:cNvCxnSpPr>
          <p:nvPr/>
        </p:nvCxnSpPr>
        <p:spPr>
          <a:xfrm flipH="1" flipV="1">
            <a:off x="4419600" y="3429000"/>
            <a:ext cx="400051" cy="23812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7BA116C-176C-4982-8623-C7B10ABFC6CF}"/>
              </a:ext>
            </a:extLst>
          </p:cNvPr>
          <p:cNvSpPr txBox="1"/>
          <p:nvPr/>
        </p:nvSpPr>
        <p:spPr>
          <a:xfrm>
            <a:off x="4819650" y="5226784"/>
            <a:ext cx="508635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ΜΕΤΑ ΠΕΡΝΩ ΑΠΌ ΑΡΙΣΤΕΡΑ ΈΝΑ ΚΟΥΜΠΙ ΓΙΑ ΝΑ ΤΟ ΤΟΠΟΘΕΤΗΣΩ ΣΤΟ ΚΙΝΗΤΟ ΜΟΥ, ΜΕ ΠΑΤΗΜΕΝΟ ΤΟ ΚΟΥΜΠΙ ΤΟΥ ΠΟΝΤΙΚΙΟΥ ΤΟ ΜΕΤΦΕΡΩ, ΤΟ ΣΕΡΝΩ ΣΤΗΝ ΟΥΣΙΑ!!!!</a:t>
            </a:r>
          </a:p>
        </p:txBody>
      </p:sp>
    </p:spTree>
    <p:extLst>
      <p:ext uri="{BB962C8B-B14F-4D97-AF65-F5344CB8AC3E}">
        <p14:creationId xmlns:p14="http://schemas.microsoft.com/office/powerpoint/2010/main" val="190702219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27370</TotalTime>
  <Words>680</Words>
  <Application>Microsoft Office PowerPoint</Application>
  <PresentationFormat>Ευρεία οθόνη</PresentationFormat>
  <Paragraphs>48</Paragraphs>
  <Slides>55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Θέμα του Office</vt:lpstr>
      <vt:lpstr>ΔΗΜΙΟΥΡΓΙΑ ΕΦΑΡΜΟΓΗΣ ΓΙΑ ΤΑ ΚΙΝΗΤΑ ΜΑΣ ΜΕ ΤΗΝ ΒΟΗΘΕΙΑ ΤΟΥ MIT APP INVETOR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ΔΗΜΙΟΥΡΓΙΑ ΕΦΑΡΜΟΓΗΣ ΓΙΑ ΤΑ ΚΙΝΗΤΑ ΜΑΣ ΜΕ ΤΗΝ ΒΟΗΘΕΙΑ ΤΟΥ MIT APP INVETOR</dc:title>
  <dc:creator>User</dc:creator>
  <cp:lastModifiedBy>User</cp:lastModifiedBy>
  <cp:revision>9</cp:revision>
  <dcterms:created xsi:type="dcterms:W3CDTF">2024-02-23T20:43:50Z</dcterms:created>
  <dcterms:modified xsi:type="dcterms:W3CDTF">2024-04-26T22:22:47Z</dcterms:modified>
</cp:coreProperties>
</file>