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84" r:id="rId10"/>
    <p:sldId id="285" r:id="rId11"/>
    <p:sldId id="286" r:id="rId12"/>
    <p:sldId id="287" r:id="rId13"/>
    <p:sldId id="263" r:id="rId14"/>
    <p:sldId id="273" r:id="rId15"/>
    <p:sldId id="276" r:id="rId16"/>
    <p:sldId id="277" r:id="rId17"/>
    <p:sldId id="289" r:id="rId18"/>
    <p:sldId id="290" r:id="rId19"/>
    <p:sldId id="278" r:id="rId20"/>
    <p:sldId id="281" r:id="rId21"/>
    <p:sldId id="288" r:id="rId22"/>
    <p:sldId id="280" r:id="rId23"/>
    <p:sldId id="282" r:id="rId24"/>
    <p:sldId id="291" r:id="rId25"/>
    <p:sldId id="292" r:id="rId26"/>
    <p:sldId id="293" r:id="rId27"/>
    <p:sldId id="295" r:id="rId28"/>
    <p:sldId id="294" r:id="rId29"/>
    <p:sldId id="297" r:id="rId30"/>
    <p:sldId id="296" r:id="rId31"/>
    <p:sldId id="298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2062C-6088-4F48-BDF9-90D7C168DE0A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D03FB-B86B-4A43-8806-A47B90F807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93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D03FB-B86B-4A43-8806-A47B90F8072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16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98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00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42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2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185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25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47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94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30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50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902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1D61-8948-4B17-B7A2-AE56FB12DABC}" type="datetimeFigureOut">
              <a:rPr lang="el-GR" smtClean="0"/>
              <a:t>9/1/2023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9739-C903-4757-B401-B71AF7B0F2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60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chefriends.org/download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org/downloa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ΔΗΜΙΟΥΡΓΙΑ </a:t>
            </a:r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SITE”</a:t>
            </a:r>
            <a:endParaRPr lang="el-GR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Graphics &amp; Logos | WordPress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48965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Λυγισμένο βέλος 2"/>
          <p:cNvSpPr/>
          <p:nvPr/>
        </p:nvSpPr>
        <p:spPr>
          <a:xfrm rot="5400000">
            <a:off x="6732240" y="692696"/>
            <a:ext cx="864096" cy="31683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2834375"/>
            <a:ext cx="2376264" cy="10156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ΜΕΤΑ ΑΝΟΙΓΩ ΤΟΝ ΥΠΟΦΑΚΕΛΟ </a:t>
            </a:r>
          </a:p>
          <a:p>
            <a:r>
              <a:rPr lang="en-US" sz="2000" b="1" dirty="0" err="1" smtClean="0"/>
              <a:t>htdocs</a:t>
            </a:r>
            <a:endParaRPr lang="el-GR" sz="2000" b="1" dirty="0" smtClean="0"/>
          </a:p>
        </p:txBody>
      </p:sp>
      <p:sp>
        <p:nvSpPr>
          <p:cNvPr id="4" name="Ελεύθερη σχεδίαση 3"/>
          <p:cNvSpPr/>
          <p:nvPr/>
        </p:nvSpPr>
        <p:spPr>
          <a:xfrm>
            <a:off x="0" y="1700808"/>
            <a:ext cx="1143325" cy="360040"/>
          </a:xfrm>
          <a:custGeom>
            <a:avLst/>
            <a:gdLst>
              <a:gd name="connsiteX0" fmla="*/ 457200 w 1357797"/>
              <a:gd name="connsiteY0" fmla="*/ 110836 h 695038"/>
              <a:gd name="connsiteX1" fmla="*/ 41564 w 1357797"/>
              <a:gd name="connsiteY1" fmla="*/ 96982 h 695038"/>
              <a:gd name="connsiteX2" fmla="*/ 27709 w 1357797"/>
              <a:gd name="connsiteY2" fmla="*/ 138545 h 695038"/>
              <a:gd name="connsiteX3" fmla="*/ 0 w 1357797"/>
              <a:gd name="connsiteY3" fmla="*/ 180109 h 695038"/>
              <a:gd name="connsiteX4" fmla="*/ 27709 w 1357797"/>
              <a:gd name="connsiteY4" fmla="*/ 346363 h 695038"/>
              <a:gd name="connsiteX5" fmla="*/ 55418 w 1357797"/>
              <a:gd name="connsiteY5" fmla="*/ 374073 h 695038"/>
              <a:gd name="connsiteX6" fmla="*/ 110836 w 1357797"/>
              <a:gd name="connsiteY6" fmla="*/ 457200 h 695038"/>
              <a:gd name="connsiteX7" fmla="*/ 221673 w 1357797"/>
              <a:gd name="connsiteY7" fmla="*/ 554182 h 695038"/>
              <a:gd name="connsiteX8" fmla="*/ 374073 w 1357797"/>
              <a:gd name="connsiteY8" fmla="*/ 651163 h 695038"/>
              <a:gd name="connsiteX9" fmla="*/ 526473 w 1357797"/>
              <a:gd name="connsiteY9" fmla="*/ 692727 h 695038"/>
              <a:gd name="connsiteX10" fmla="*/ 1122218 w 1357797"/>
              <a:gd name="connsiteY10" fmla="*/ 665018 h 695038"/>
              <a:gd name="connsiteX11" fmla="*/ 1163782 w 1357797"/>
              <a:gd name="connsiteY11" fmla="*/ 651163 h 695038"/>
              <a:gd name="connsiteX12" fmla="*/ 1260764 w 1357797"/>
              <a:gd name="connsiteY12" fmla="*/ 623454 h 695038"/>
              <a:gd name="connsiteX13" fmla="*/ 1302327 w 1357797"/>
              <a:gd name="connsiteY13" fmla="*/ 595745 h 695038"/>
              <a:gd name="connsiteX14" fmla="*/ 1357745 w 1357797"/>
              <a:gd name="connsiteY14" fmla="*/ 512618 h 695038"/>
              <a:gd name="connsiteX15" fmla="*/ 1343891 w 1357797"/>
              <a:gd name="connsiteY15" fmla="*/ 235527 h 695038"/>
              <a:gd name="connsiteX16" fmla="*/ 1330036 w 1357797"/>
              <a:gd name="connsiteY16" fmla="*/ 193963 h 695038"/>
              <a:gd name="connsiteX17" fmla="*/ 1316182 w 1357797"/>
              <a:gd name="connsiteY17" fmla="*/ 124691 h 695038"/>
              <a:gd name="connsiteX18" fmla="*/ 1288473 w 1357797"/>
              <a:gd name="connsiteY18" fmla="*/ 83127 h 695038"/>
              <a:gd name="connsiteX19" fmla="*/ 1205345 w 1357797"/>
              <a:gd name="connsiteY19" fmla="*/ 13854 h 695038"/>
              <a:gd name="connsiteX20" fmla="*/ 1149927 w 1357797"/>
              <a:gd name="connsiteY20" fmla="*/ 0 h 695038"/>
              <a:gd name="connsiteX21" fmla="*/ 748145 w 1357797"/>
              <a:gd name="connsiteY21" fmla="*/ 13854 h 695038"/>
              <a:gd name="connsiteX22" fmla="*/ 692727 w 1357797"/>
              <a:gd name="connsiteY22" fmla="*/ 41563 h 695038"/>
              <a:gd name="connsiteX23" fmla="*/ 581891 w 1357797"/>
              <a:gd name="connsiteY23" fmla="*/ 69273 h 695038"/>
              <a:gd name="connsiteX24" fmla="*/ 540327 w 1357797"/>
              <a:gd name="connsiteY24" fmla="*/ 96982 h 695038"/>
              <a:gd name="connsiteX25" fmla="*/ 457200 w 1357797"/>
              <a:gd name="connsiteY25" fmla="*/ 124691 h 695038"/>
              <a:gd name="connsiteX26" fmla="*/ 263236 w 1357797"/>
              <a:gd name="connsiteY26" fmla="*/ 110836 h 69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57797" h="695038">
                <a:moveTo>
                  <a:pt x="457200" y="110836"/>
                </a:moveTo>
                <a:cubicBezTo>
                  <a:pt x="297068" y="46784"/>
                  <a:pt x="336473" y="51612"/>
                  <a:pt x="41564" y="96982"/>
                </a:cubicBezTo>
                <a:cubicBezTo>
                  <a:pt x="27130" y="99203"/>
                  <a:pt x="34240" y="125483"/>
                  <a:pt x="27709" y="138545"/>
                </a:cubicBezTo>
                <a:cubicBezTo>
                  <a:pt x="20262" y="153438"/>
                  <a:pt x="9236" y="166254"/>
                  <a:pt x="0" y="180109"/>
                </a:cubicBezTo>
                <a:cubicBezTo>
                  <a:pt x="1369" y="192435"/>
                  <a:pt x="5552" y="309435"/>
                  <a:pt x="27709" y="346363"/>
                </a:cubicBezTo>
                <a:cubicBezTo>
                  <a:pt x="34430" y="357564"/>
                  <a:pt x="46182" y="364836"/>
                  <a:pt x="55418" y="374073"/>
                </a:cubicBezTo>
                <a:cubicBezTo>
                  <a:pt x="79767" y="447115"/>
                  <a:pt x="53181" y="388014"/>
                  <a:pt x="110836" y="457200"/>
                </a:cubicBezTo>
                <a:cubicBezTo>
                  <a:pt x="182993" y="543789"/>
                  <a:pt x="72739" y="454892"/>
                  <a:pt x="221673" y="554182"/>
                </a:cubicBezTo>
                <a:cubicBezTo>
                  <a:pt x="257703" y="578202"/>
                  <a:pt x="358446" y="645954"/>
                  <a:pt x="374073" y="651163"/>
                </a:cubicBezTo>
                <a:cubicBezTo>
                  <a:pt x="479540" y="686320"/>
                  <a:pt x="428559" y="673145"/>
                  <a:pt x="526473" y="692727"/>
                </a:cubicBezTo>
                <a:cubicBezTo>
                  <a:pt x="674197" y="688840"/>
                  <a:pt x="934765" y="711882"/>
                  <a:pt x="1122218" y="665018"/>
                </a:cubicBezTo>
                <a:cubicBezTo>
                  <a:pt x="1136386" y="661476"/>
                  <a:pt x="1149740" y="655175"/>
                  <a:pt x="1163782" y="651163"/>
                </a:cubicBezTo>
                <a:cubicBezTo>
                  <a:pt x="1184503" y="645243"/>
                  <a:pt x="1238614" y="634529"/>
                  <a:pt x="1260764" y="623454"/>
                </a:cubicBezTo>
                <a:cubicBezTo>
                  <a:pt x="1275657" y="616007"/>
                  <a:pt x="1288473" y="604981"/>
                  <a:pt x="1302327" y="595745"/>
                </a:cubicBezTo>
                <a:cubicBezTo>
                  <a:pt x="1320800" y="568036"/>
                  <a:pt x="1359408" y="545879"/>
                  <a:pt x="1357745" y="512618"/>
                </a:cubicBezTo>
                <a:cubicBezTo>
                  <a:pt x="1353127" y="420254"/>
                  <a:pt x="1351902" y="327658"/>
                  <a:pt x="1343891" y="235527"/>
                </a:cubicBezTo>
                <a:cubicBezTo>
                  <a:pt x="1342626" y="220978"/>
                  <a:pt x="1333578" y="208131"/>
                  <a:pt x="1330036" y="193963"/>
                </a:cubicBezTo>
                <a:cubicBezTo>
                  <a:pt x="1324325" y="171118"/>
                  <a:pt x="1324450" y="146740"/>
                  <a:pt x="1316182" y="124691"/>
                </a:cubicBezTo>
                <a:cubicBezTo>
                  <a:pt x="1310335" y="109100"/>
                  <a:pt x="1299133" y="95919"/>
                  <a:pt x="1288473" y="83127"/>
                </a:cubicBezTo>
                <a:cubicBezTo>
                  <a:pt x="1269979" y="60934"/>
                  <a:pt x="1233600" y="25963"/>
                  <a:pt x="1205345" y="13854"/>
                </a:cubicBezTo>
                <a:cubicBezTo>
                  <a:pt x="1187843" y="6353"/>
                  <a:pt x="1168400" y="4618"/>
                  <a:pt x="1149927" y="0"/>
                </a:cubicBezTo>
                <a:cubicBezTo>
                  <a:pt x="1016000" y="4618"/>
                  <a:pt x="881602" y="1722"/>
                  <a:pt x="748145" y="13854"/>
                </a:cubicBezTo>
                <a:cubicBezTo>
                  <a:pt x="727577" y="15724"/>
                  <a:pt x="712320" y="35032"/>
                  <a:pt x="692727" y="41563"/>
                </a:cubicBezTo>
                <a:cubicBezTo>
                  <a:pt x="645296" y="57374"/>
                  <a:pt x="623368" y="48534"/>
                  <a:pt x="581891" y="69273"/>
                </a:cubicBezTo>
                <a:cubicBezTo>
                  <a:pt x="566998" y="76720"/>
                  <a:pt x="555543" y="90219"/>
                  <a:pt x="540327" y="96982"/>
                </a:cubicBezTo>
                <a:cubicBezTo>
                  <a:pt x="513637" y="108844"/>
                  <a:pt x="457200" y="124691"/>
                  <a:pt x="457200" y="124691"/>
                </a:cubicBezTo>
                <a:cubicBezTo>
                  <a:pt x="281741" y="110069"/>
                  <a:pt x="346555" y="110836"/>
                  <a:pt x="263236" y="1108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63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2"/>
            <a:ext cx="9191410" cy="683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0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9150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045"/>
            <a:ext cx="9144000" cy="236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4927448"/>
            <a:ext cx="4555054" cy="193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2529" y="0"/>
            <a:ext cx="3121471" cy="25853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ΣΤΟΝ ΥΠΟΦΑΚΕΛΟ ΑΥΤΌ ΦΤΙΑΧΝΩ ΆΛΛΟ ΦΑΚΕΛΟ ΜΕ ΔΕΞΙ ΚΛΙΚ ΚΑΙ ΤΟΥ ΔΙΝΩ ΤΟ ΟΝΟΜΑ ΤΟΥ ΣΑΗΤ ΠΟΥ ΘΕΛΩ, ΚΑΤΟΠΙΝ ΜΕ ΑΝΤΙΓΡΑΦΗ ΕΠΙΚΟΛΛΗΣΗ ΜΕΤΑΦΕΡΩ ΌΛΑ ΤΑ ΑΡΧΕΙΑ ΤΟΥ </a:t>
            </a:r>
            <a:r>
              <a:rPr lang="en-US" dirty="0" smtClean="0"/>
              <a:t>WORDPRESS </a:t>
            </a:r>
            <a:r>
              <a:rPr lang="el-GR" dirty="0" smtClean="0"/>
              <a:t>ΠΟΥ ΕΧΩ ΑΠΟΣΥΜΠΙΕΣΕΙ ΝΩΡΙΤΕΡΑ.</a:t>
            </a:r>
            <a:endParaRPr lang="el-GR" b="1" dirty="0" smtClean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47950"/>
            <a:ext cx="5033958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Βέλος προς τα κάτω 1"/>
          <p:cNvSpPr/>
          <p:nvPr/>
        </p:nvSpPr>
        <p:spPr>
          <a:xfrm>
            <a:off x="1691680" y="4437112"/>
            <a:ext cx="602793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Δεξιό βέλος 2"/>
          <p:cNvSpPr/>
          <p:nvPr/>
        </p:nvSpPr>
        <p:spPr>
          <a:xfrm>
            <a:off x="3635896" y="5229200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85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4614522"/>
            <a:ext cx="4464496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ΣΤΗΝ ΣΥΝΕΧΕΙΑ ΓΥΡΝΑΩ ΣΤΟ </a:t>
            </a:r>
            <a:r>
              <a:rPr lang="en-US" sz="2800" b="1" dirty="0" smtClean="0"/>
              <a:t>Control Panel </a:t>
            </a:r>
            <a:r>
              <a:rPr lang="el-GR" sz="2800" dirty="0" smtClean="0"/>
              <a:t>και στο </a:t>
            </a:r>
            <a:r>
              <a:rPr lang="en-US" sz="2800" b="1" dirty="0" smtClean="0"/>
              <a:t>MySQL</a:t>
            </a:r>
            <a:r>
              <a:rPr lang="en-US" sz="2800" dirty="0" smtClean="0"/>
              <a:t> </a:t>
            </a:r>
            <a:r>
              <a:rPr lang="el-GR" sz="2800" dirty="0" smtClean="0"/>
              <a:t>ΠΑΤΑΩ ΤΟ ΚΟΥΜΠΙ </a:t>
            </a:r>
            <a:r>
              <a:rPr lang="en-US" sz="2800" dirty="0" smtClean="0"/>
              <a:t>ADMIN</a:t>
            </a:r>
            <a:endParaRPr lang="el-G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0"/>
            <a:ext cx="9144000" cy="458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971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16" y="1412776"/>
            <a:ext cx="971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6553" y="4653136"/>
            <a:ext cx="4273599" cy="17543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ΣΤΗΝ ΣΕΛΙΔΑ ΠΟΥ ΜΟΥ ΑΝΟΙΞΕ ΘΑ ΔΗΜΙΟΥΡΓΗΣΩ ΜΙΑ ΝΕΑ ΒΑΣΗ ΔΕΔΟΜΕΝΩΝ ΓΙΑ ΤΟ </a:t>
            </a:r>
            <a:r>
              <a:rPr lang="en-US" dirty="0" smtClean="0"/>
              <a:t>SITE </a:t>
            </a:r>
            <a:r>
              <a:rPr lang="el-GR" dirty="0" smtClean="0"/>
              <a:t>ΜΟΥ ΟΠΟΤΕ ΓΙΑ ΝΑ ΓΙΝΕΙ ΑΥΤΌ ΠΑΩ ΝΑ ΦΤΙΑΞΩ ΈΝΑ ΝΈΟ ΛΟΓΑΡΙΑΣΜΟ ΧΡΗΣΤΗ ΜΕ ΔΙΚΟΥΣ ΜΟΥ ΚΩΔΙΚΟΥΣ.</a:t>
            </a:r>
            <a:endParaRPr lang="el-GR" b="1" dirty="0" smtClean="0"/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H="1">
            <a:off x="3419872" y="1268760"/>
            <a:ext cx="1656184" cy="3384376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5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16" y="6212191"/>
            <a:ext cx="485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79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Καμπύλο βέλος προς τα επάνω 1"/>
          <p:cNvSpPr/>
          <p:nvPr/>
        </p:nvSpPr>
        <p:spPr>
          <a:xfrm>
            <a:off x="4768342" y="6093296"/>
            <a:ext cx="2827993" cy="8640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5998" y="4005064"/>
            <a:ext cx="2160240" cy="19389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ΑΦΟΥ ΒΑΛΩ ΟΝΟ</a:t>
            </a:r>
            <a:r>
              <a:rPr lang="el-GR" sz="2000" dirty="0"/>
              <a:t>Μ</a:t>
            </a:r>
            <a:r>
              <a:rPr lang="el-GR" sz="2000" dirty="0" smtClean="0"/>
              <a:t>Α ΧΡΗΣΤΗ ΚΑΙ ΚΩΔΙΚΟ ΓΙΑ ΤΟ ΣΑΗΤ ΕΠΙΛΕΓΩ ΚΛΙΚΑΡΩ ΚΑΙ ΑΥΤΆ ΤΑ ΔΥΟ ΚΟΥΜΠΙΑ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Καμπύλο βέλος προς τα κάτω 2"/>
          <p:cNvSpPr/>
          <p:nvPr/>
        </p:nvSpPr>
        <p:spPr>
          <a:xfrm rot="1848763">
            <a:off x="4807941" y="2274840"/>
            <a:ext cx="3097265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5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6393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Αριστερό βέλος 2"/>
          <p:cNvSpPr/>
          <p:nvPr/>
        </p:nvSpPr>
        <p:spPr>
          <a:xfrm>
            <a:off x="5292080" y="3136598"/>
            <a:ext cx="3096344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555998" y="4005064"/>
            <a:ext cx="2160240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ΤΟΠΙΚΟ ΣΥΣΤΗΜΑ ΕΠΙΛΕΓΟΥΜΕ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08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78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4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305550"/>
            <a:ext cx="485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Δεξιό βέλος 1"/>
          <p:cNvSpPr/>
          <p:nvPr/>
        </p:nvSpPr>
        <p:spPr>
          <a:xfrm>
            <a:off x="957924" y="2852936"/>
            <a:ext cx="54006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555998" y="2413327"/>
            <a:ext cx="2160240" cy="25545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ΠΑΤΑΩ </a:t>
            </a:r>
            <a:r>
              <a:rPr lang="el-GR" sz="2000" b="1" dirty="0" smtClean="0"/>
              <a:t>ΕΚΤΕΛΕΣΗ</a:t>
            </a:r>
            <a:r>
              <a:rPr lang="el-GR" sz="2000" dirty="0" smtClean="0"/>
              <a:t> ΚΑΙ </a:t>
            </a:r>
            <a:r>
              <a:rPr lang="el-GR" sz="2000" dirty="0"/>
              <a:t>ΒΛΕΠΩ </a:t>
            </a:r>
            <a:r>
              <a:rPr lang="el-GR" sz="2000" dirty="0" smtClean="0"/>
              <a:t>ΠΛΕΟΝ ΣΤΑ ΑΡΙΣΤΕΡΑ ΤΗΣ ΟΘΟΝΗΣ ΜΟΥ ΤΗΝ ΒΑΣΗ ΔΕΔΟΜΕΝΩΝ ΜΟΥ.</a:t>
            </a:r>
          </a:p>
          <a:p>
            <a:pPr algn="ctr"/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newsite2023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Δεξιό βέλος 5"/>
          <p:cNvSpPr/>
          <p:nvPr/>
        </p:nvSpPr>
        <p:spPr>
          <a:xfrm rot="19711806">
            <a:off x="1706006" y="4314402"/>
            <a:ext cx="4955825" cy="514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576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8999984" cy="610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67544" y="61272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https://www.apachefriends.org/download.html</a:t>
            </a:r>
            <a:r>
              <a:rPr lang="en-US" sz="2800" dirty="0" smtClean="0"/>
              <a:t> </a:t>
            </a:r>
            <a:endParaRPr lang="el-GR" sz="2800" dirty="0"/>
          </a:p>
        </p:txBody>
      </p:sp>
      <p:sp>
        <p:nvSpPr>
          <p:cNvPr id="3" name="Αριστερό βέλος 2"/>
          <p:cNvSpPr/>
          <p:nvPr/>
        </p:nvSpPr>
        <p:spPr>
          <a:xfrm>
            <a:off x="4499992" y="2132856"/>
            <a:ext cx="4032448" cy="9399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580112" y="3068960"/>
            <a:ext cx="3096344" cy="16312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ΑΡΧΙΚΑ ΑΠΟΘΗΚΕΥΩ ΣΤΟΝ ΥΠΟΛΟΓΙΣΤΗ ΜΟΥ ΤΟΝ </a:t>
            </a:r>
            <a:r>
              <a:rPr lang="en-US" sz="2000" dirty="0" smtClean="0"/>
              <a:t>SERVER </a:t>
            </a:r>
            <a:r>
              <a:rPr lang="en-US" sz="2000" b="1" dirty="0" smtClean="0"/>
              <a:t>XAMPP</a:t>
            </a:r>
            <a:r>
              <a:rPr lang="en-US" sz="2000" dirty="0" smtClean="0"/>
              <a:t> </a:t>
            </a:r>
            <a:r>
              <a:rPr lang="el-GR" sz="2000" dirty="0" smtClean="0"/>
              <a:t>ΏΣΤΕ ΝΑ ΜΠΟΡΩ ΝΑ ΑΝΟΙΓΩ ΤΟΠΙΚΑ ΤΟ </a:t>
            </a:r>
            <a:r>
              <a:rPr lang="en-US" sz="2000" dirty="0" smtClean="0"/>
              <a:t>SITE MOY.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96536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3212976"/>
            <a:ext cx="3960440" cy="13234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ΔΕΝ ΕΧΕΙ ΑΚΟΜΗ ΚΑΤΙ ΜΕΣΑ ΟΠΟΤΕ ΚΛΕΙΝΩ ΛΟΙΠΟΝ ΑΥΤΌ ΤΟ ΠΑΡΑΘΥΡΟ ΚΑΙ ΠΑΩ ΣΤΟ </a:t>
            </a:r>
            <a:r>
              <a:rPr lang="en-US" sz="2000" dirty="0" smtClean="0"/>
              <a:t>INTERNET </a:t>
            </a:r>
            <a:r>
              <a:rPr lang="el-GR" sz="2000" dirty="0" smtClean="0"/>
              <a:t>ΚΑΙ ΓΡΑΦΩ……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 flipV="1">
            <a:off x="4698269" y="332656"/>
            <a:ext cx="4338227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9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7"/>
            <a:ext cx="9144001" cy="61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685145"/>
            <a:ext cx="3888432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….ΓΡΑΦΩ ΤΟ ΟΝΟΜΑ ΤΟΥ ΣΑΗΤ ΌΠΩΣ ΤΟ ΒΛΕΠΕΤΕ ΣΤΗΝ ΠΑΡΑΠΑΝΩ ΕΙΚΟΝΑ (</a:t>
            </a:r>
            <a:r>
              <a:rPr lang="en-US" dirty="0" smtClean="0"/>
              <a:t>localhost/newsite2023)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685145"/>
            <a:ext cx="3635896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ΣΤΗΝ ΣΥΝΕΧΕΙΑ ΠΑΤΑΜΕ ΣΤΟ ΚΟΥΜΠΙ ΠΑΜΕ ΚΑΙ ΞΕΚΙΝΑΜΕ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H="1">
            <a:off x="1259632" y="1393031"/>
            <a:ext cx="5328592" cy="455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0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3"/>
            <a:ext cx="9144000" cy="685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6087199"/>
            <a:ext cx="6876256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ΒΑΖΟΥΜΕ ΟΝΟΜΑ ΒΑΣΗΣ ΔΕΔΟΜΟΕΝΩΝ, ΟΝΟΜΑ ΧΡΗΣΤΗ ΚΑΙ ΤΟ ΣΥΝΘΗΜΑΤΙΚΟ (ΤΟΝ ΚΩΔΙΚΟ ΠΟΥ ΦΤΙΑΞΑΜΕ)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64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5" y="2780928"/>
            <a:ext cx="7591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2829" y="548680"/>
            <a:ext cx="6876256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ΑΝ ΤΑ ΚΑΝΑΜΕ ΌΛΑ ΣΩΣΤΑ ΘΑ ΠΡΕΠΕΙ ΝΑ ΜΑΣ ΒΓΑΛΕΙ ΤΟ ΠΑΡΑΚΑΤΩ ΜΗΝΥΜΑ</a:t>
            </a:r>
            <a:r>
              <a:rPr lang="en-US" sz="2000" dirty="0" smtClean="0"/>
              <a:t>: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480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" y="0"/>
            <a:ext cx="9109573" cy="59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85184"/>
            <a:ext cx="9143999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340768"/>
            <a:ext cx="3672409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ΔΙΝΟΥΜΕ ΣΤΟΙΧΕΙΑ ΠΟΥ ΘΕΛΟΥΜΕ ΚΑΙ ΜΠΟΡΟΥΜΕ ΝΑ ΘΥΜΟΜΑΣΤΕ ΚΑΙ ΠΑΤΑΜΕ ΕΓΚΑΤΑΣΤΑΣΗ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670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0"/>
            <a:ext cx="91126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1" y="0"/>
            <a:ext cx="350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63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8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4869160"/>
            <a:ext cx="3672409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ΣΤΑ ΑΡΘΡΑ ΕΊΝΑΙ ΑΥΤΌ ΠΟΥ ΕΜΦΑΝΙΖΕΤΑΙ ΌΤΑΝ ΑΝΟΙΓΕΙ Η ΙΣΤΟΣΕΛΙΔΑ ΜΟΥ.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4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4869160"/>
            <a:ext cx="3672409" cy="12003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ΜΕΝΟΥ ΕΜΦΑΝΙΣΗ ΕΠΙΛΕΓΩ ΑΠΌ ΤΑ ΔΩΡΕΑΝ ΘΕΜΑΤΑ ΤΟΝ ΤΡΟΠΟ ΠΟΥ ΘΕΛΩ ΝΑ ΕΜΦΑΝΙΖΕΤΑΙ Η ΣΕΛΙΔΑ ΜΟΥ.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481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4869160"/>
            <a:ext cx="3672409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ΣΤΟ ΜΕΝΟΥ ΣΕΛΙΔΕΣ ΕΊΝΑΙ ΟΙ ΥΠΟΕΝΟΤΗΤΕΣ ΤΙΣ ΙΣΤΟΣΕΛΔΙΑΣ ΜΟΥ</a:t>
            </a:r>
          </a:p>
          <a:p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ΠΡΟΣΘΕΤΩ / ΔΙΑΓΡΑΦΩ ΟΣΕΣ ΘΕΛΩ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31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60"/>
            <a:ext cx="8706704" cy="521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879931" y="6021288"/>
            <a:ext cx="7384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hlinkClick r:id="rId3"/>
              </a:rPr>
              <a:t>https://wordpress.org/download/</a:t>
            </a:r>
            <a:r>
              <a:rPr lang="en-US" sz="4000" dirty="0" smtClean="0"/>
              <a:t> </a:t>
            </a:r>
            <a:endParaRPr lang="el-GR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876550"/>
            <a:ext cx="971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2876550"/>
            <a:ext cx="3240360" cy="13234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ΚΑΤΕΒΑΖΩ ΤΑ ΑΡΧΕΙΑ ΤΟΥ </a:t>
            </a:r>
            <a:r>
              <a:rPr lang="en-US" sz="2000" b="1" dirty="0" smtClean="0"/>
              <a:t>WORDPRESS</a:t>
            </a:r>
            <a:r>
              <a:rPr lang="en-US" sz="2000" dirty="0" smtClean="0"/>
              <a:t> </a:t>
            </a:r>
            <a:r>
              <a:rPr lang="el-GR" sz="2000" dirty="0" smtClean="0"/>
              <a:t>ΚΑΙ ΜΕΤΑ ΤΑ ΒΑΖΩ ΣΕ ΈΝΑ ΦΑΚΕΛΟ </a:t>
            </a:r>
            <a:r>
              <a:rPr lang="en-US" sz="2000" dirty="0" smtClean="0"/>
              <a:t>(folder)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3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484377"/>
            <a:ext cx="7704856" cy="11387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ΣΤΑ ΠΡΟΣΘΕΤΑ </a:t>
            </a:r>
            <a:r>
              <a:rPr lang="en-US" dirty="0" smtClean="0"/>
              <a:t>(</a:t>
            </a:r>
            <a:r>
              <a:rPr lang="el-GR" dirty="0" smtClean="0"/>
              <a:t>εξωτερικά </a:t>
            </a:r>
            <a:r>
              <a:rPr lang="en-US" dirty="0" smtClean="0"/>
              <a:t>plugins / themes) </a:t>
            </a:r>
            <a:r>
              <a:rPr lang="el-GR" dirty="0"/>
              <a:t>Β</a:t>
            </a:r>
            <a:r>
              <a:rPr lang="el-GR" dirty="0" smtClean="0"/>
              <a:t>ΡΙΣΚΩ ΧΡΗΣΙΜΑ ΠΡΑΓΜΑΤΑ ΝΑ ΠΡΟΣΘΕΣΩ ΣΤΗΝ ΙΣΤΟΣΕΛΙΔΑ ΜΟΥ ΠΟΛΎ ΣΗΜΑΝΤΙΚΟ ΓΙΑ ΠΡΟΙΟΝΤΑ ΜΕ ΤΙΜΕΣ ΚΑΙ ΦΩΤΟΓΡΑΦΙΕΣ ΔΙΑΘΕΣΙΜΕΣ ΕΊΝΑΙ ΤΟ </a:t>
            </a:r>
            <a:r>
              <a:rPr lang="en-US" sz="3200" b="1" u="sng" dirty="0" smtClean="0"/>
              <a:t>WOOCOMMERCE</a:t>
            </a:r>
            <a:endParaRPr lang="el-G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732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0" y="2420888"/>
            <a:ext cx="91718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25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4" y="548680"/>
            <a:ext cx="78200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6796" y="4941168"/>
            <a:ext cx="3240360" cy="16312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ΑΠΟΣΥΜΠΙΕΖΩ ΤΑ ΑΡΧΕΙΑ ΤΟΥ </a:t>
            </a:r>
            <a:r>
              <a:rPr lang="en-US" sz="2000" dirty="0" smtClean="0"/>
              <a:t>WORDPRESS </a:t>
            </a:r>
            <a:r>
              <a:rPr lang="el-GR" sz="2000" dirty="0" smtClean="0"/>
              <a:t>ΚΑΙ ΤΑ ΑΝΤΙΓΡΑΦΩ ΚΑΙ ΕΠΙΚΟΛΛΩ ΜΕΣΑ ΣΤΟΝ ΦΑΚΕΛΟ ΠΟΥ ΕΦΤΙΑΞΑ ΠΡΟΗΓΟΥΜΕΝΩΣ.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Λυγισμένο βέλος 1"/>
          <p:cNvSpPr/>
          <p:nvPr/>
        </p:nvSpPr>
        <p:spPr>
          <a:xfrm rot="16200000">
            <a:off x="1217785" y="4250269"/>
            <a:ext cx="1800200" cy="15978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0"/>
            <a:ext cx="66042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4" y="4077072"/>
            <a:ext cx="971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4941168"/>
            <a:ext cx="5041540" cy="10772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ΚΑΤΟΠΙΝ ΤΩΡΑ ΑΠΌ ΤΟ ΚΟΥΜΠΙ ΤΗΣ ΕΝΑΡΞΗΣ ΣΤΟΝ ΥΠΟΛΟΓΙΣΤΗ ΜΑΣ ΚΑΤΩ ΑΡΙΣΤΕΡΑ ΑΝΑΖΗΤΟΥΜΕ ΤΟ</a:t>
            </a:r>
            <a:r>
              <a:rPr lang="en-US" sz="2000" dirty="0" smtClean="0"/>
              <a:t>N</a:t>
            </a:r>
            <a:r>
              <a:rPr lang="el-GR" sz="2000" dirty="0" smtClean="0"/>
              <a:t> </a:t>
            </a:r>
            <a:r>
              <a:rPr lang="en-US" sz="2400" b="1" dirty="0" smtClean="0"/>
              <a:t>XAMPP DRIVER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7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37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831336"/>
            <a:ext cx="8208912" cy="24929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ΠΑΤΑΜΕ ΔΕΞΙ ΚΛΙΚ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l-GR" sz="3600" b="1" dirty="0" smtClean="0">
              <a:solidFill>
                <a:srgbClr val="FF0000"/>
              </a:solidFill>
            </a:endParaRPr>
          </a:p>
          <a:p>
            <a:r>
              <a:rPr lang="el-G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l-G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</a:t>
            </a:r>
            <a:r>
              <a:rPr lang="el-G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ΕΠΙΛΕΓΟΥΜΕ ΠΕΡΙΣΣΟΤΕΡΑ </a:t>
            </a:r>
          </a:p>
          <a:p>
            <a:endParaRPr lang="el-GR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el-G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</a:t>
            </a:r>
            <a:r>
              <a:rPr lang="el-G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ΜΕΤΑ ΕΚΤΕΛΕΣΗ ΜΕ ΔΙΚΑΙΩΜΑΤΑ ΔΙΑΧΕΙΡΙΣΤΗ</a:t>
            </a:r>
            <a:endParaRPr lang="el-G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4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556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5" y="2265784"/>
            <a:ext cx="971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4221088"/>
            <a:ext cx="2699792" cy="2369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ΠΛΕΟΝ ΜΟΥ ΕΧΕΙ ΑΝΟΙΞΕΙ ΤΟ </a:t>
            </a:r>
            <a:r>
              <a:rPr lang="en-US" sz="2000" b="1" dirty="0" smtClean="0"/>
              <a:t>CONTROL PANEL </a:t>
            </a:r>
            <a:r>
              <a:rPr lang="el-GR" sz="2000" b="1" dirty="0" smtClean="0"/>
              <a:t>ΤΟΥ </a:t>
            </a:r>
            <a:r>
              <a:rPr lang="en-US" sz="2000" b="1" dirty="0" smtClean="0"/>
              <a:t>XAMPP </a:t>
            </a:r>
            <a:r>
              <a:rPr lang="el-GR" sz="2000" dirty="0" smtClean="0"/>
              <a:t>ΑΛΛΑ ΘΕΛΩ ΝΑ ΞΕΚΙΝΗΣΟΥΝ ΤΟ </a:t>
            </a:r>
            <a:r>
              <a:rPr lang="en-US" sz="2000" b="1" dirty="0" smtClean="0"/>
              <a:t>Apache</a:t>
            </a:r>
            <a:r>
              <a:rPr lang="en-US" sz="2000" dirty="0" smtClean="0"/>
              <a:t> &amp; </a:t>
            </a:r>
            <a:r>
              <a:rPr lang="el-GR" sz="2000" dirty="0" smtClean="0"/>
              <a:t>το </a:t>
            </a:r>
            <a:r>
              <a:rPr lang="en-US" sz="2000" b="1" dirty="0" smtClean="0"/>
              <a:t>MySQL</a:t>
            </a:r>
            <a:r>
              <a:rPr lang="en-US" sz="2000" dirty="0" smtClean="0"/>
              <a:t> </a:t>
            </a:r>
            <a:r>
              <a:rPr lang="el-GR" sz="2000" dirty="0" smtClean="0"/>
              <a:t>ΟΠΟΤΕ ΠΑΤΑΩ </a:t>
            </a:r>
            <a:r>
              <a:rPr lang="en-US" sz="2800" b="1" dirty="0" smtClean="0"/>
              <a:t>Start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7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"/>
            <a:ext cx="9144000" cy="695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4221088"/>
            <a:ext cx="2376264" cy="16312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ΠΕΡΙΜΕΝΩ ΝΑ ΠΡΑΣΙΝΙΣΟΥΝ ΚΑΙ ΤΑ ΔΥΟ ΏΣΤΕ ΝΑ ΠΑΩ ΣΤΟ ΕΠΟΜΕΝΟ ΒΗΜΑ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H="1" flipV="1">
            <a:off x="1835696" y="1916832"/>
            <a:ext cx="4608512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H="1" flipV="1">
            <a:off x="1835696" y="2348880"/>
            <a:ext cx="460851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00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912222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32856"/>
            <a:ext cx="971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1080" y="3680761"/>
            <a:ext cx="2376264" cy="16927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ΥΣΤΕΡΑ ΠΑΤΑΩ ΤΟ ΚΟΥΜΠΙ ΠΟΥ ΛΕΕΙ </a:t>
            </a:r>
            <a:r>
              <a:rPr lang="en-US" sz="2000" dirty="0" smtClean="0"/>
              <a:t>Explorer </a:t>
            </a:r>
            <a:r>
              <a:rPr lang="el-GR" sz="2000" dirty="0" smtClean="0"/>
              <a:t>ΚΑΙ ΜΟΥ ΑΝΟΙΓΕΙ Ο ΦΑΚΕΛΟΣ ΤΟΥ </a:t>
            </a:r>
            <a:r>
              <a:rPr lang="en-US" sz="2000" dirty="0" smtClean="0"/>
              <a:t>SERVER XAMPP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5437339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413</Words>
  <Application>Microsoft Office PowerPoint</Application>
  <PresentationFormat>Προβολή στην οθόνη (4:3)</PresentationFormat>
  <Paragraphs>36</Paragraphs>
  <Slides>31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“ΔΗΜΙΟΥΡΓΙΑ SITE”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OTE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THALESS</dc:creator>
  <cp:lastModifiedBy>THALESS</cp:lastModifiedBy>
  <cp:revision>16</cp:revision>
  <dcterms:created xsi:type="dcterms:W3CDTF">2022-12-22T07:28:59Z</dcterms:created>
  <dcterms:modified xsi:type="dcterms:W3CDTF">2023-01-09T00:33:47Z</dcterms:modified>
</cp:coreProperties>
</file>